
<file path=[Content_Types].xml><?xml version="1.0" encoding="utf-8"?>
<Types xmlns="http://schemas.openxmlformats.org/package/2006/content-types">
  <Default Extension="xml" ContentType="application/xml"/>
  <Default Extension="png" ContentType="image/png"/>
  <Default Extension="jpg" ContentType="image/jpeg"/>
  <Default Extension="mp3" ContentType="audio/unknown"/>
  <Default Extension="rels" ContentType="application/vnd.openxmlformats-package.relationships+xml"/>
  <Default Extension="bin" ContentType="application/vnd.openxmlformats-officedocument.presentationml.printerSettings"/>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3.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Rosenberg" initials="" lastIdx="2" clrIdx="0"/>
  <p:cmAuthor id="1" name="Kimberly Schmidt" initials="" lastIdx="1" clrIdx="1"/>
  <p:cmAuthor id="2" name="Aija Gilmore" initials="" lastIdx="2"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864" autoAdjust="0"/>
  </p:normalViewPr>
  <p:slideViewPr>
    <p:cSldViewPr snapToGrid="0" snapToObjects="1">
      <p:cViewPr varScale="1">
        <p:scale>
          <a:sx n="82" d="100"/>
          <a:sy n="82" d="100"/>
        </p:scale>
        <p:origin x="-1752" y="-9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commentAuthors" Target="commentAuthors.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1" idx="1">
    <p:pos x="6000" y="0"/>
    <p:text>Girls you are done except for your narration on your connection slides.  You need transitions and then you should explain how your connection relates to the theme.</p:text>
  </p:cm>
</p:cmLst>
</file>

<file path=ppt/comments/comment2.xml><?xml version="1.0" encoding="utf-8"?>
<p:cmLst xmlns:a="http://schemas.openxmlformats.org/drawingml/2006/main" xmlns:r="http://schemas.openxmlformats.org/officeDocument/2006/relationships" xmlns:p="http://schemas.openxmlformats.org/presentationml/2006/main">
  <p:cm authorId="0" idx="2">
    <p:pos x="6000" y="0"/>
    <p:text>Looking good girls. It would be really powerful if you wrote the "family" quote in your own words.</p:text>
  </p:cm>
  <p:cm authorId="2" idx="1">
    <p:pos x="6000" y="100"/>
    <p:text>_Marked as resolved_</p:text>
  </p:cm>
  <p:cm authorId="2" idx="2">
    <p:pos x="6000" y="200"/>
    <p:text>_Re-opened_
Thank you Okay</p:text>
  </p:cm>
</p:cmLst>
</file>

<file path=ppt/comments/comment3.xml><?xml version="1.0" encoding="utf-8"?>
<p:cmLst xmlns:a="http://schemas.openxmlformats.org/drawingml/2006/main" xmlns:r="http://schemas.openxmlformats.org/officeDocument/2006/relationships" xmlns:p="http://schemas.openxmlformats.org/presentationml/2006/main">
  <p:cm authorId="0" idx="1">
    <p:pos x="6000" y="0"/>
    <p:text>Reread slide 10. Revise to make sense.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3754273406"/>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
        <p:cNvGrpSpPr/>
        <p:nvPr/>
      </p:nvGrpSpPr>
      <p:grpSpPr>
        <a:xfrm>
          <a:off x="0" y="0"/>
          <a:ext cx="0" cy="0"/>
          <a:chOff x="0" y="0"/>
          <a:chExt cx="0" cy="0"/>
        </a:xfrm>
      </p:grpSpPr>
      <p:sp>
        <p:nvSpPr>
          <p:cNvPr id="33" name="Shape 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4" name="Shape 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Family Creates who you are … Jacqueline Woodson author study by Ajia , Amber &amp; Modupe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Shape 1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36" name="Shape 13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dirty="0"/>
              <a:t>One  connection that relates to family is :family is always with you. My </a:t>
            </a:r>
            <a:r>
              <a:rPr lang="en" dirty="0" smtClean="0"/>
              <a:t>connection</a:t>
            </a:r>
            <a:r>
              <a:rPr lang="en-US" baseline="0" dirty="0" smtClean="0"/>
              <a:t> to Peace Loco and Loco</a:t>
            </a:r>
            <a:r>
              <a:rPr lang="en" dirty="0" smtClean="0"/>
              <a:t> </a:t>
            </a:r>
            <a:r>
              <a:rPr lang="en" dirty="0"/>
              <a:t>is that my family comes  together for 1 day in February to watch movies about how families get separated but, still be together No matter what.After , we talk about how we are all family. For example, if a person passed away or moves away we have them in our hearts. I know that because my cousin Zumante died but I still have him in my heart and  he and still and my family still create who I am.</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47" name="Shape 1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solidFill>
                  <a:srgbClr val="FF0000"/>
                </a:solidFill>
                <a:latin typeface="Lobster Two"/>
                <a:ea typeface="Lobster Two"/>
                <a:cs typeface="Lobster Two"/>
                <a:sym typeface="Lobster Two"/>
              </a:rPr>
              <a:t>A connection</a:t>
            </a:r>
            <a:r>
              <a:rPr lang="en">
                <a:solidFill>
                  <a:srgbClr val="4A86E8"/>
                </a:solidFill>
                <a:latin typeface="Lobster Two"/>
                <a:ea typeface="Lobster Two"/>
                <a:cs typeface="Lobster Two"/>
                <a:sym typeface="Lobster Two"/>
              </a:rPr>
              <a:t> from jw is that you should love your family and who  you are,  Family is how you are . Family is the people who want to be with you. Family is your culture. Family is awesome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57" name="Shape 15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sz="1400"/>
              <a:t> J</a:t>
            </a:r>
            <a:r>
              <a:rPr lang="en" sz="1400">
                <a:latin typeface="Lobster"/>
                <a:ea typeface="Lobster"/>
                <a:cs typeface="Lobster"/>
                <a:sym typeface="Lobster"/>
              </a:rPr>
              <a:t>acqueline Woodson has a lot of powerful themes in her books, but We think the most powerful theme of all is “We are all family”. Family creates who you are and no one can change that about you”.</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62" name="Shape 16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We are Family We hpoe you learned something new and hopefully you know that family creates who you are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2" name="Shape 4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latin typeface="Lobster Two"/>
                <a:ea typeface="Lobster Two"/>
                <a:cs typeface="Lobster Two"/>
                <a:sym typeface="Lobster Two"/>
              </a:rPr>
              <a:t> In Jacqueline Woodson’s author study we found one important theme, this  theme is</a:t>
            </a:r>
          </a:p>
          <a:p>
            <a:pPr lvl="0" rtl="0">
              <a:spcBef>
                <a:spcPts val="0"/>
              </a:spcBef>
              <a:buNone/>
            </a:pPr>
            <a:r>
              <a:rPr lang="en">
                <a:latin typeface="Lobster Two"/>
                <a:ea typeface="Lobster Two"/>
                <a:cs typeface="Lobster Two"/>
                <a:sym typeface="Lobster Two"/>
              </a:rPr>
              <a:t>Family creates who you are. Family doesn’t just have to be the people you live with it, it can be your surroundings too. Identity, is your personality which your family is your personality. because family is who you are. Family sticks with you no matter what.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Shape 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0" name="Shape 6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Clr>
                <a:schemeClr val="dk1"/>
              </a:buClr>
              <a:buSzPct val="100000"/>
              <a:buFont typeface="Arial"/>
              <a:buNone/>
            </a:pPr>
            <a:r>
              <a:rPr lang="en">
                <a:latin typeface="Lobster Two"/>
                <a:ea typeface="Lobster Two"/>
                <a:cs typeface="Lobster Two"/>
                <a:sym typeface="Lobster Two"/>
              </a:rPr>
              <a:t>In these books that Jacqueline Woodson  wrote “Locomotion and Peace Locomotion,” Lonnie and Lilli lost their parents in a fire. They had to live in foster care. Then </a:t>
            </a:r>
            <a:r>
              <a:rPr lang="en">
                <a:solidFill>
                  <a:schemeClr val="dk1"/>
                </a:solidFill>
                <a:latin typeface="Lobster Two"/>
                <a:ea typeface="Lobster Two"/>
                <a:cs typeface="Lobster Two"/>
                <a:sym typeface="Lobster Two"/>
              </a:rPr>
              <a:t>Lili is separated from lonnie and is now adopted to a new mom. .  Ms Edna takes care of lonnie in a foster home. </a:t>
            </a:r>
          </a:p>
          <a:p>
            <a:pPr lvl="0" rtl="0">
              <a:spcBef>
                <a:spcPts val="0"/>
              </a:spcBef>
              <a:buNone/>
            </a:pPr>
            <a:endParaRPr>
              <a:latin typeface="Lobster Two"/>
              <a:ea typeface="Lobster Two"/>
              <a:cs typeface="Lobster Two"/>
              <a:sym typeface="Lobster Two"/>
            </a:endParaRPr>
          </a:p>
          <a:p>
            <a:pPr lvl="0" rtl="0">
              <a:spcBef>
                <a:spcPts val="0"/>
              </a:spcBef>
              <a:buNone/>
            </a:pPr>
            <a:endParaRPr>
              <a:latin typeface="Lobster Two"/>
              <a:ea typeface="Lobster Two"/>
              <a:cs typeface="Lobster Two"/>
              <a:sym typeface="Lobster Tw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Shape 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4" name="Shape 7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dirty="0">
                <a:latin typeface="Lobster Two"/>
                <a:ea typeface="Lobster Two"/>
                <a:cs typeface="Lobster Two"/>
                <a:sym typeface="Lobster Two"/>
              </a:rPr>
              <a:t>This quote from Locomotion is an example of the importance of family :Smiling cause you finally finished reading the bible she gave you the bible she thinks is the reason you two are here now together.</a:t>
            </a:r>
          </a:p>
          <a:p>
            <a:pPr>
              <a:spcBef>
                <a:spcPts val="0"/>
              </a:spcBef>
              <a:buNone/>
            </a:pPr>
            <a:r>
              <a:rPr lang="en" dirty="0">
                <a:latin typeface="Lobster Two"/>
                <a:ea typeface="Lobster Two"/>
                <a:cs typeface="Lobster Two"/>
                <a:sym typeface="Lobster Two"/>
              </a:rPr>
              <a:t>I chose this quote because I think it really stood out about coming together and being a family and having your family  with you even if you don’t live with them you still are together. </a:t>
            </a:r>
            <a:endParaRPr lang="en-US" dirty="0" smtClean="0">
              <a:latin typeface="Lobster Two"/>
              <a:ea typeface="Lobster Two"/>
              <a:cs typeface="Lobster Two"/>
              <a:sym typeface="Lobster Two"/>
            </a:endParaRPr>
          </a:p>
          <a:p>
            <a:pPr>
              <a:spcBef>
                <a:spcPts val="0"/>
              </a:spcBef>
              <a:buNone/>
            </a:pPr>
            <a:endParaRPr lang="en-US" dirty="0" smtClean="0">
              <a:latin typeface="Lobster Two"/>
              <a:ea typeface="Lobster Two"/>
              <a:cs typeface="Lobster Two"/>
              <a:sym typeface="Lobster Two"/>
            </a:endParaRPr>
          </a:p>
          <a:p>
            <a:pPr>
              <a:spcBef>
                <a:spcPts val="0"/>
              </a:spcBef>
              <a:buNone/>
            </a:pPr>
            <a:r>
              <a:rPr lang="en" dirty="0" smtClean="0">
                <a:latin typeface="Lobster Two"/>
                <a:ea typeface="Lobster Two"/>
                <a:cs typeface="Lobster Two"/>
                <a:sym typeface="Lobster Two"/>
              </a:rPr>
              <a:t>This </a:t>
            </a:r>
            <a:r>
              <a:rPr lang="en" dirty="0">
                <a:latin typeface="Lobster Two"/>
                <a:ea typeface="Lobster Two"/>
                <a:cs typeface="Lobster Two"/>
                <a:sym typeface="Lobster Two"/>
              </a:rPr>
              <a:t>is a quote  from Peace locomotion “ And when I’m 21 and your 18 I will still be your big brother and kind of the boss of you. But I won’t be mean. If you want, we can still keep living in brooklyn. I chose this quote because I thought that is how much lonnie loves lili.</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4" name="Shape 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latin typeface="Corsiva"/>
                <a:ea typeface="Corsiva"/>
                <a:cs typeface="Corsiva"/>
                <a:sym typeface="Corsiva"/>
              </a:rPr>
              <a:t>Another book that Jacqueline Woodson wrote that shows the theme family is</a:t>
            </a:r>
          </a:p>
          <a:p>
            <a:pPr lvl="0" rtl="0">
              <a:spcBef>
                <a:spcPts val="0"/>
              </a:spcBef>
              <a:buNone/>
            </a:pPr>
            <a:r>
              <a:rPr lang="en">
                <a:latin typeface="Corsiva"/>
                <a:ea typeface="Corsiva"/>
                <a:cs typeface="Corsiva"/>
                <a:sym typeface="Corsiva"/>
              </a:rPr>
              <a:t>“this rope holds our family memories together on the piano”.</a:t>
            </a:r>
          </a:p>
          <a:p>
            <a:pPr lvl="0" rtl="0">
              <a:spcBef>
                <a:spcPts val="0"/>
              </a:spcBef>
              <a:buNone/>
            </a:pPr>
            <a:r>
              <a:rPr lang="en">
                <a:latin typeface="Corsiva"/>
                <a:ea typeface="Corsiva"/>
                <a:cs typeface="Corsiva"/>
                <a:sym typeface="Corsiva"/>
              </a:rPr>
              <a:t>I chose it because I saw how the rope was on the piano holding the family memories together.</a:t>
            </a:r>
          </a:p>
          <a:p>
            <a:pPr lvl="0" rtl="0">
              <a:spcBef>
                <a:spcPts val="0"/>
              </a:spcBef>
              <a:buNone/>
            </a:pPr>
            <a:endParaRPr>
              <a:latin typeface="Corsiva"/>
              <a:ea typeface="Corsiva"/>
              <a:cs typeface="Corsiva"/>
              <a:sym typeface="Corsiv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4" name="Shape 9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
                <a:latin typeface="Lobster Two"/>
                <a:ea typeface="Lobster Two"/>
                <a:cs typeface="Lobster Two"/>
                <a:sym typeface="Lobster Two"/>
              </a:rPr>
              <a:t> Jacqueline Woodson also wrote “This is the the rope” One quote from the book isThis is the rope holding the sign saying “ We Are All Family”. I chose it because it is where everyone communicates. The kids from the next generation will know, this is what we laughed on...it makes memories that can be shared at the reunion.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05" name="Shape 10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rtl="0">
              <a:spcBef>
                <a:spcPts val="0"/>
              </a:spcBef>
              <a:buNone/>
            </a:pPr>
            <a:r>
              <a:rPr lang="en">
                <a:latin typeface="Lobster Two"/>
                <a:ea typeface="Lobster Two"/>
                <a:cs typeface="Lobster Two"/>
                <a:sym typeface="Lobster Two"/>
              </a:rPr>
              <a:t>This book is another example of Jacqueline Woodson’s themes</a:t>
            </a:r>
          </a:p>
          <a:p>
            <a:pPr lvl="0" rtl="0">
              <a:spcBef>
                <a:spcPts val="0"/>
              </a:spcBef>
              <a:buNone/>
            </a:pPr>
            <a:r>
              <a:rPr lang="en">
                <a:latin typeface="Lobster Two"/>
                <a:ea typeface="Lobster Two"/>
                <a:cs typeface="Lobster Two"/>
                <a:sym typeface="Lobster Two"/>
              </a:rPr>
              <a:t>This book is about two girls named Anna and Clover wanting to break down a wall  between black and White so they can be a family and be together.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11" name="Shape 11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Clr>
                <a:schemeClr val="dk1"/>
              </a:buClr>
              <a:buSzPct val="110000"/>
              <a:buFont typeface="Arial"/>
              <a:buNone/>
            </a:pPr>
            <a:r>
              <a:rPr lang="en" sz="1000">
                <a:latin typeface="Lobster"/>
                <a:ea typeface="Lobster"/>
                <a:cs typeface="Lobster"/>
                <a:sym typeface="Lobster"/>
              </a:rPr>
              <a:t>One connection I have about family is that, when my mom was pregnant my family gathered around and talked about how I was going to be like when I was born</a:t>
            </a:r>
          </a:p>
          <a:p>
            <a:pPr lvl="0" rtl="0">
              <a:spcBef>
                <a:spcPts val="0"/>
              </a:spcBef>
              <a:buNone/>
            </a:pPr>
            <a:r>
              <a:rPr lang="en" sz="1000">
                <a:latin typeface="Lobster"/>
                <a:ea typeface="Lobster"/>
                <a:cs typeface="Lobster"/>
                <a:sym typeface="Lobster"/>
              </a:rPr>
              <a:t>(My identity &amp; </a:t>
            </a:r>
            <a:r>
              <a:rPr lang="en" sz="1000">
                <a:solidFill>
                  <a:schemeClr val="dk1"/>
                </a:solidFill>
                <a:latin typeface="Lobster"/>
                <a:ea typeface="Lobster"/>
                <a:cs typeface="Lobster"/>
                <a:sym typeface="Lobster"/>
              </a:rPr>
              <a:t>personality) mom personality is crazy and identity is unique</a:t>
            </a:r>
          </a:p>
          <a:p>
            <a:pPr lvl="0" rtl="0">
              <a:spcBef>
                <a:spcPts val="0"/>
              </a:spcBef>
              <a:buNone/>
            </a:pPr>
            <a:endParaRPr>
              <a:solidFill>
                <a:schemeClr val="dk1"/>
              </a:solidFill>
            </a:endParaRPr>
          </a:p>
          <a:p>
            <a:pPr lvl="0" rtl="0">
              <a:spcBef>
                <a:spcPts val="0"/>
              </a:spcBef>
              <a:buClr>
                <a:schemeClr val="dk1"/>
              </a:buClr>
              <a:buFont typeface="Arial"/>
              <a:buNone/>
            </a:pPr>
            <a:endParaRPr sz="1000"/>
          </a:p>
          <a:p>
            <a:pPr lvl="0" algn="ctr" rtl="0">
              <a:spcBef>
                <a:spcPts val="0"/>
              </a:spcBef>
              <a:buClr>
                <a:schemeClr val="dk1"/>
              </a:buClr>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120" name="Shape 12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sz="1400"/>
              <a:t>I have this as my quote because it reminds me of Pecan Pie baby . Also, to show how Jacqueline Woodson  writing is important. My family gathers around to talk about how I will grow up in the future to be a unique person.</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algn="ctr" rtl="0">
              <a:spcBef>
                <a:spcPts val="0"/>
              </a:spcBef>
              <a:buSzPct val="100000"/>
              <a:defRPr sz="4800"/>
            </a:lvl1pPr>
            <a:lvl2pPr algn="ctr" rtl="0">
              <a:spcBef>
                <a:spcPts val="0"/>
              </a:spcBef>
              <a:buSzPct val="100000"/>
              <a:defRPr sz="4800"/>
            </a:lvl2pPr>
            <a:lvl3pPr algn="ctr" rtl="0">
              <a:spcBef>
                <a:spcPts val="0"/>
              </a:spcBef>
              <a:buSzPct val="100000"/>
              <a:defRPr sz="4800"/>
            </a:lvl3pPr>
            <a:lvl4pPr algn="ctr" rtl="0">
              <a:spcBef>
                <a:spcPts val="0"/>
              </a:spcBef>
              <a:buSzPct val="100000"/>
              <a:defRPr sz="4800"/>
            </a:lvl4pPr>
            <a:lvl5pPr algn="ctr" rtl="0">
              <a:spcBef>
                <a:spcPts val="0"/>
              </a:spcBef>
              <a:buSzPct val="100000"/>
              <a:defRPr sz="4800"/>
            </a:lvl5pPr>
            <a:lvl6pPr algn="ctr" rtl="0">
              <a:spcBef>
                <a:spcPts val="0"/>
              </a:spcBef>
              <a:buSzPct val="100000"/>
              <a:defRPr sz="4800"/>
            </a:lvl6pPr>
            <a:lvl7pPr algn="ctr" rtl="0">
              <a:spcBef>
                <a:spcPts val="0"/>
              </a:spcBef>
              <a:buSzPct val="100000"/>
              <a:defRPr sz="4800"/>
            </a:lvl7pPr>
            <a:lvl8pPr algn="ctr" rtl="0">
              <a:spcBef>
                <a:spcPts val="0"/>
              </a:spcBef>
              <a:buSzPct val="100000"/>
              <a:defRPr sz="4800"/>
            </a:lvl8pPr>
            <a:lvl9pPr algn="ctr" rtl="0">
              <a:spcBef>
                <a:spcPts val="0"/>
              </a:spcBef>
              <a:buSzPct val="100000"/>
              <a:defRPr sz="4800"/>
            </a:lvl9pPr>
          </a:lstStyle>
          <a:p>
            <a:endParaRPr/>
          </a:p>
        </p:txBody>
      </p:sp>
      <p:sp>
        <p:nvSpPr>
          <p:cNvPr id="10" name="Shape 10"/>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algn="ctr" rtl="0">
              <a:spcBef>
                <a:spcPts val="0"/>
              </a:spcBef>
              <a:buClr>
                <a:schemeClr val="dk2"/>
              </a:buClr>
              <a:buNone/>
              <a:defRPr>
                <a:solidFill>
                  <a:schemeClr val="dk2"/>
                </a:solidFill>
              </a:defRPr>
            </a:lvl1pPr>
            <a:lvl2pPr algn="ctr" rtl="0">
              <a:spcBef>
                <a:spcPts val="0"/>
              </a:spcBef>
              <a:buClr>
                <a:schemeClr val="dk2"/>
              </a:buClr>
              <a:buSzPct val="100000"/>
              <a:buNone/>
              <a:defRPr sz="3000">
                <a:solidFill>
                  <a:schemeClr val="dk2"/>
                </a:solidFill>
              </a:defRPr>
            </a:lvl2pPr>
            <a:lvl3pPr algn="ctr" rtl="0">
              <a:spcBef>
                <a:spcPts val="0"/>
              </a:spcBef>
              <a:buClr>
                <a:schemeClr val="dk2"/>
              </a:buClr>
              <a:buSzPct val="100000"/>
              <a:buNone/>
              <a:defRPr sz="3000">
                <a:solidFill>
                  <a:schemeClr val="dk2"/>
                </a:solidFill>
              </a:defRPr>
            </a:lvl3pPr>
            <a:lvl4pPr algn="ctr" rtl="0">
              <a:spcBef>
                <a:spcPts val="0"/>
              </a:spcBef>
              <a:buClr>
                <a:schemeClr val="dk2"/>
              </a:buClr>
              <a:buSzPct val="100000"/>
              <a:buNone/>
              <a:defRPr sz="3000">
                <a:solidFill>
                  <a:schemeClr val="dk2"/>
                </a:solidFill>
              </a:defRPr>
            </a:lvl4pPr>
            <a:lvl5pPr algn="ctr" rtl="0">
              <a:spcBef>
                <a:spcPts val="0"/>
              </a:spcBef>
              <a:buClr>
                <a:schemeClr val="dk2"/>
              </a:buClr>
              <a:buSzPct val="100000"/>
              <a:buNone/>
              <a:defRPr sz="3000">
                <a:solidFill>
                  <a:schemeClr val="dk2"/>
                </a:solidFill>
              </a:defRPr>
            </a:lvl5pPr>
            <a:lvl6pPr algn="ctr" rtl="0">
              <a:spcBef>
                <a:spcPts val="0"/>
              </a:spcBef>
              <a:buClr>
                <a:schemeClr val="dk2"/>
              </a:buClr>
              <a:buSzPct val="100000"/>
              <a:buNone/>
              <a:defRPr sz="3000">
                <a:solidFill>
                  <a:schemeClr val="dk2"/>
                </a:solidFill>
              </a:defRPr>
            </a:lvl6pPr>
            <a:lvl7pPr algn="ctr" rtl="0">
              <a:spcBef>
                <a:spcPts val="0"/>
              </a:spcBef>
              <a:buClr>
                <a:schemeClr val="dk2"/>
              </a:buClr>
              <a:buSzPct val="100000"/>
              <a:buNone/>
              <a:defRPr sz="3000">
                <a:solidFill>
                  <a:schemeClr val="dk2"/>
                </a:solidFill>
              </a:defRPr>
            </a:lvl7pPr>
            <a:lvl8pPr algn="ctr" rtl="0">
              <a:spcBef>
                <a:spcPts val="0"/>
              </a:spcBef>
              <a:buClr>
                <a:schemeClr val="dk2"/>
              </a:buClr>
              <a:buSzPct val="100000"/>
              <a:buNone/>
              <a:defRPr sz="3000">
                <a:solidFill>
                  <a:schemeClr val="dk2"/>
                </a:solidFill>
              </a:defRPr>
            </a:lvl8pPr>
            <a:lvl9pPr algn="ctr" rtl="0">
              <a:spcBef>
                <a:spcPts val="0"/>
              </a:spcBef>
              <a:buClr>
                <a:schemeClr val="dk2"/>
              </a:buClr>
              <a:buSzPct val="100000"/>
              <a:buNone/>
              <a:defRPr sz="3000">
                <a:solidFill>
                  <a:schemeClr val="dk2"/>
                </a:solidFill>
              </a:defRPr>
            </a:lvl9pPr>
          </a:lstStyle>
          <a:p>
            <a:endParaRPr/>
          </a:p>
        </p:txBody>
      </p:sp>
      <p:sp>
        <p:nvSpPr>
          <p:cNvPr id="11" name="Shape 11"/>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05978"/>
            <a:ext cx="822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4" name="Shape 14"/>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5" name="Shape 1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05978"/>
            <a:ext cx="822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8" name="Shape 18"/>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9" name="Shape 19"/>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0" name="Shape 2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05978"/>
            <a:ext cx="8229600" cy="857400"/>
          </a:xfrm>
          <a:prstGeom prst="rect">
            <a:avLst/>
          </a:prstGeom>
        </p:spPr>
        <p:txBody>
          <a:bodyPr lIns="91425" tIns="91425" rIns="91425" bIns="91425" anchor="b"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3" name="Shape 2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rtl="0">
              <a:spcBef>
                <a:spcPts val="360"/>
              </a:spcBef>
              <a:buSzPct val="100000"/>
              <a:buNone/>
              <a:defRPr sz="1800"/>
            </a:lvl1pPr>
          </a:lstStyle>
          <a:p>
            <a:endParaRPr/>
          </a:p>
        </p:txBody>
      </p:sp>
      <p:sp>
        <p:nvSpPr>
          <p:cNvPr id="26" name="Shape 26"/>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
        <p:cNvGrpSpPr/>
        <p:nvPr/>
      </p:nvGrpSpPr>
      <p:grpSpPr>
        <a:xfrm>
          <a:off x="0" y="0"/>
          <a:ext cx="0" cy="0"/>
          <a:chOff x="0" y="0"/>
          <a:chExt cx="0" cy="0"/>
        </a:xfrm>
      </p:grpSpPr>
      <p:sp>
        <p:nvSpPr>
          <p:cNvPr id="28" name="Shape 28"/>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rtl="0">
              <a:spcBef>
                <a:spcPts val="0"/>
              </a:spcBef>
              <a:buNone/>
              <a:defRPr/>
            </a:lvl1pPr>
          </a:lstStyle>
          <a:p>
            <a:pPr lvl="0">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rtl="0">
              <a:spcBef>
                <a:spcPts val="0"/>
              </a:spcBef>
              <a:buClr>
                <a:schemeClr val="dk1"/>
              </a:buClr>
              <a:buSzPct val="100000"/>
              <a:buNone/>
              <a:defRPr sz="3600" b="1">
                <a:solidFill>
                  <a:schemeClr val="dk1"/>
                </a:solidFill>
              </a:defRPr>
            </a:lvl1pPr>
            <a:lvl2pPr rtl="0">
              <a:spcBef>
                <a:spcPts val="0"/>
              </a:spcBef>
              <a:buClr>
                <a:schemeClr val="dk1"/>
              </a:buClr>
              <a:buSzPct val="100000"/>
              <a:buNone/>
              <a:defRPr sz="3600" b="1">
                <a:solidFill>
                  <a:schemeClr val="dk1"/>
                </a:solidFill>
              </a:defRPr>
            </a:lvl2pPr>
            <a:lvl3pPr rtl="0">
              <a:spcBef>
                <a:spcPts val="0"/>
              </a:spcBef>
              <a:buClr>
                <a:schemeClr val="dk1"/>
              </a:buClr>
              <a:buSzPct val="100000"/>
              <a:buNone/>
              <a:defRPr sz="3600" b="1">
                <a:solidFill>
                  <a:schemeClr val="dk1"/>
                </a:solidFill>
              </a:defRPr>
            </a:lvl3pPr>
            <a:lvl4pPr rtl="0">
              <a:spcBef>
                <a:spcPts val="0"/>
              </a:spcBef>
              <a:buClr>
                <a:schemeClr val="dk1"/>
              </a:buClr>
              <a:buSzPct val="100000"/>
              <a:buNone/>
              <a:defRPr sz="3600" b="1">
                <a:solidFill>
                  <a:schemeClr val="dk1"/>
                </a:solidFill>
              </a:defRPr>
            </a:lvl4pPr>
            <a:lvl5pPr rtl="0">
              <a:spcBef>
                <a:spcPts val="0"/>
              </a:spcBef>
              <a:buClr>
                <a:schemeClr val="dk1"/>
              </a:buClr>
              <a:buSzPct val="100000"/>
              <a:buNone/>
              <a:defRPr sz="3600" b="1">
                <a:solidFill>
                  <a:schemeClr val="dk1"/>
                </a:solidFill>
              </a:defRPr>
            </a:lvl5pPr>
            <a:lvl6pPr rtl="0">
              <a:spcBef>
                <a:spcPts val="0"/>
              </a:spcBef>
              <a:buClr>
                <a:schemeClr val="dk1"/>
              </a:buClr>
              <a:buSzPct val="100000"/>
              <a:buNone/>
              <a:defRPr sz="3600" b="1">
                <a:solidFill>
                  <a:schemeClr val="dk1"/>
                </a:solidFill>
              </a:defRPr>
            </a:lvl6pPr>
            <a:lvl7pPr rtl="0">
              <a:spcBef>
                <a:spcPts val="0"/>
              </a:spcBef>
              <a:buClr>
                <a:schemeClr val="dk1"/>
              </a:buClr>
              <a:buSzPct val="100000"/>
              <a:buNone/>
              <a:defRPr sz="3600" b="1">
                <a:solidFill>
                  <a:schemeClr val="dk1"/>
                </a:solidFill>
              </a:defRPr>
            </a:lvl7pPr>
            <a:lvl8pPr rtl="0">
              <a:spcBef>
                <a:spcPts val="0"/>
              </a:spcBef>
              <a:buClr>
                <a:schemeClr val="dk1"/>
              </a:buClr>
              <a:buSzPct val="100000"/>
              <a:buNone/>
              <a:defRPr sz="3600" b="1">
                <a:solidFill>
                  <a:schemeClr val="dk1"/>
                </a:solidFill>
              </a:defRPr>
            </a:lvl8pPr>
            <a:lvl9pPr rtl="0">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rtl="0">
              <a:spcBef>
                <a:spcPts val="600"/>
              </a:spcBef>
              <a:buClr>
                <a:schemeClr val="dk1"/>
              </a:buClr>
              <a:buSzPct val="100000"/>
              <a:defRPr sz="3000">
                <a:solidFill>
                  <a:schemeClr val="dk1"/>
                </a:solidFill>
              </a:defRPr>
            </a:lvl1pPr>
            <a:lvl2pPr rtl="0">
              <a:spcBef>
                <a:spcPts val="480"/>
              </a:spcBef>
              <a:buClr>
                <a:schemeClr val="dk1"/>
              </a:buClr>
              <a:buSzPct val="100000"/>
              <a:defRPr sz="2400">
                <a:solidFill>
                  <a:schemeClr val="dk1"/>
                </a:solidFill>
              </a:defRPr>
            </a:lvl2pPr>
            <a:lvl3pPr rtl="0">
              <a:spcBef>
                <a:spcPts val="480"/>
              </a:spcBef>
              <a:buClr>
                <a:schemeClr val="dk1"/>
              </a:buClr>
              <a:buSzPct val="100000"/>
              <a:defRPr sz="2400">
                <a:solidFill>
                  <a:schemeClr val="dk1"/>
                </a:solidFill>
              </a:defRPr>
            </a:lvl3pPr>
            <a:lvl4pPr rtl="0">
              <a:spcBef>
                <a:spcPts val="360"/>
              </a:spcBef>
              <a:buClr>
                <a:schemeClr val="dk1"/>
              </a:buClr>
              <a:buSzPct val="100000"/>
              <a:defRPr sz="1800">
                <a:solidFill>
                  <a:schemeClr val="dk1"/>
                </a:solidFill>
              </a:defRPr>
            </a:lvl4pPr>
            <a:lvl5pPr rtl="0">
              <a:spcBef>
                <a:spcPts val="360"/>
              </a:spcBef>
              <a:buClr>
                <a:schemeClr val="dk1"/>
              </a:buClr>
              <a:buSzPct val="100000"/>
              <a:defRPr sz="1800">
                <a:solidFill>
                  <a:schemeClr val="dk1"/>
                </a:solidFill>
              </a:defRPr>
            </a:lvl5pPr>
            <a:lvl6pPr rtl="0">
              <a:spcBef>
                <a:spcPts val="360"/>
              </a:spcBef>
              <a:buClr>
                <a:schemeClr val="dk1"/>
              </a:buClr>
              <a:buSzPct val="100000"/>
              <a:defRPr sz="1800">
                <a:solidFill>
                  <a:schemeClr val="dk1"/>
                </a:solidFill>
              </a:defRPr>
            </a:lvl6pPr>
            <a:lvl7pPr rtl="0">
              <a:spcBef>
                <a:spcPts val="360"/>
              </a:spcBef>
              <a:buClr>
                <a:schemeClr val="dk1"/>
              </a:buClr>
              <a:buSzPct val="100000"/>
              <a:defRPr sz="1800">
                <a:solidFill>
                  <a:schemeClr val="dk1"/>
                </a:solidFill>
              </a:defRPr>
            </a:lvl7pPr>
            <a:lvl8pPr rtl="0">
              <a:spcBef>
                <a:spcPts val="360"/>
              </a:spcBef>
              <a:buClr>
                <a:schemeClr val="dk1"/>
              </a:buClr>
              <a:buSzPct val="100000"/>
              <a:defRPr sz="1800">
                <a:solidFill>
                  <a:schemeClr val="dk1"/>
                </a:solidFill>
              </a:defRPr>
            </a:lvl8pPr>
            <a:lvl9pPr rtl="0">
              <a:spcBef>
                <a:spcPts val="360"/>
              </a:spcBef>
              <a:buClr>
                <a:schemeClr val="dk1"/>
              </a:buClr>
              <a:buSzPct val="100000"/>
              <a:defRPr sz="1800">
                <a:solidFill>
                  <a:schemeClr val="dk1"/>
                </a:solidFill>
              </a:defRPr>
            </a:lvl9pPr>
          </a:lstStyle>
          <a:p>
            <a:endParaRPr/>
          </a:p>
        </p:txBody>
      </p:sp>
      <p:sp>
        <p:nvSpPr>
          <p:cNvPr id="7" name="Shape 7"/>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lvl1pPr algn="r" rtl="0">
              <a:spcBef>
                <a:spcPts val="0"/>
              </a:spcBef>
              <a:buNone/>
              <a:defRPr sz="1300">
                <a:solidFill>
                  <a:schemeClr val="dk1"/>
                </a:solidFill>
              </a:defRPr>
            </a:lvl1pPr>
          </a:lstStyle>
          <a:p>
            <a:pPr lvl="0">
              <a:spcBef>
                <a:spcPts val="0"/>
              </a:spcBef>
              <a:buNone/>
            </a:pPr>
            <a:fld id="{00000000-1234-1234-1234-123412341234}" type="slidenum">
              <a:rPr lang="en"/>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ransition xmlns:p14="http://schemas.microsoft.com/office/powerpoint/2010/main" spd="slow" advClick="0" advTm="0">
    <p:cut/>
  </p:transition>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notesSlide" Target="../notesSlides/notesSlide1.xml"/><Relationship Id="rId7" Type="http://schemas.openxmlformats.org/officeDocument/2006/relationships/image" Target="../media/image1.jpg"/><Relationship Id="rId8" Type="http://schemas.openxmlformats.org/officeDocument/2006/relationships/image" Target="../media/image2.png"/><Relationship Id="rId9" Type="http://schemas.openxmlformats.org/officeDocument/2006/relationships/comments" Target="../comments/comment1.xml"/><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10.xml"/><Relationship Id="rId5" Type="http://schemas.openxmlformats.org/officeDocument/2006/relationships/image" Target="../media/image24.jpg"/><Relationship Id="rId6" Type="http://schemas.openxmlformats.org/officeDocument/2006/relationships/image" Target="../media/image25.png"/><Relationship Id="rId7" Type="http://schemas.openxmlformats.org/officeDocument/2006/relationships/image" Target="../media/image2.png"/><Relationship Id="rId1" Type="http://schemas.microsoft.com/office/2007/relationships/media" Target="../media/media11.wav"/><Relationship Id="rId2" Type="http://schemas.openxmlformats.org/officeDocument/2006/relationships/audio" Target="../media/media11.wav"/></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11.xml"/><Relationship Id="rId5" Type="http://schemas.openxmlformats.org/officeDocument/2006/relationships/image" Target="../media/image26.jpg"/><Relationship Id="rId6" Type="http://schemas.openxmlformats.org/officeDocument/2006/relationships/image" Target="../media/image27.jpg"/><Relationship Id="rId7" Type="http://schemas.openxmlformats.org/officeDocument/2006/relationships/image" Target="../media/image28.jpg"/><Relationship Id="rId8" Type="http://schemas.openxmlformats.org/officeDocument/2006/relationships/image" Target="../media/image29.jpg"/><Relationship Id="rId9" Type="http://schemas.openxmlformats.org/officeDocument/2006/relationships/image" Target="../media/image30.jpg"/><Relationship Id="rId10" Type="http://schemas.openxmlformats.org/officeDocument/2006/relationships/image" Target="../media/image2.png"/><Relationship Id="rId11" Type="http://schemas.openxmlformats.org/officeDocument/2006/relationships/comments" Target="../comments/comment3.xml"/><Relationship Id="rId1" Type="http://schemas.microsoft.com/office/2007/relationships/media" Target="../media/media12.wav"/><Relationship Id="rId2" Type="http://schemas.openxmlformats.org/officeDocument/2006/relationships/audio" Target="../media/media12.wav"/></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12.xml"/><Relationship Id="rId5" Type="http://schemas.openxmlformats.org/officeDocument/2006/relationships/image" Target="../media/image31.jpg"/><Relationship Id="rId6" Type="http://schemas.openxmlformats.org/officeDocument/2006/relationships/image" Target="../media/image32.jpg"/><Relationship Id="rId7" Type="http://schemas.openxmlformats.org/officeDocument/2006/relationships/image" Target="../media/image33.jpg"/><Relationship Id="rId8" Type="http://schemas.openxmlformats.org/officeDocument/2006/relationships/image" Target="../media/image34.jpg"/><Relationship Id="rId9" Type="http://schemas.openxmlformats.org/officeDocument/2006/relationships/image" Target="../media/image35.jpg"/><Relationship Id="rId10" Type="http://schemas.openxmlformats.org/officeDocument/2006/relationships/image" Target="../media/image2.png"/><Relationship Id="rId1" Type="http://schemas.microsoft.com/office/2007/relationships/media" Target="../media/media13.wav"/><Relationship Id="rId2" Type="http://schemas.openxmlformats.org/officeDocument/2006/relationships/audio" Target="../media/media13.wav"/></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13.xml"/><Relationship Id="rId5" Type="http://schemas.openxmlformats.org/officeDocument/2006/relationships/image" Target="../media/image36.jpg"/><Relationship Id="rId6" Type="http://schemas.openxmlformats.org/officeDocument/2006/relationships/image" Target="../media/image2.png"/><Relationship Id="rId1" Type="http://schemas.microsoft.com/office/2007/relationships/media" Target="../media/media14.wav"/><Relationship Id="rId2" Type="http://schemas.openxmlformats.org/officeDocument/2006/relationships/audio" Target="../media/media14.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xml"/><Relationship Id="rId5" Type="http://schemas.openxmlformats.org/officeDocument/2006/relationships/image" Target="../media/image3.jpg"/><Relationship Id="rId6" Type="http://schemas.openxmlformats.org/officeDocument/2006/relationships/image" Target="../media/image4.jpg"/><Relationship Id="rId7" Type="http://schemas.openxmlformats.org/officeDocument/2006/relationships/image" Target="../media/image2.png"/><Relationship Id="rId8" Type="http://schemas.openxmlformats.org/officeDocument/2006/relationships/comments" Target="../comments/comment2.xml"/><Relationship Id="rId1" Type="http://schemas.microsoft.com/office/2007/relationships/media" Target="../media/media3.wav"/><Relationship Id="rId2" Type="http://schemas.openxmlformats.org/officeDocument/2006/relationships/audio" Target="../media/media3.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3.xml"/><Relationship Id="rId5" Type="http://schemas.openxmlformats.org/officeDocument/2006/relationships/image" Target="../media/image5.jpg"/><Relationship Id="rId6" Type="http://schemas.openxmlformats.org/officeDocument/2006/relationships/image" Target="../media/image6.jpg"/><Relationship Id="rId7" Type="http://schemas.openxmlformats.org/officeDocument/2006/relationships/image" Target="../media/image7.jpg"/><Relationship Id="rId8" Type="http://schemas.openxmlformats.org/officeDocument/2006/relationships/image" Target="../media/image8.jpg"/><Relationship Id="rId9" Type="http://schemas.openxmlformats.org/officeDocument/2006/relationships/image" Target="../media/image9.png"/><Relationship Id="rId10" Type="http://schemas.openxmlformats.org/officeDocument/2006/relationships/image" Target="../media/image2.png"/><Relationship Id="rId1" Type="http://schemas.microsoft.com/office/2007/relationships/media" Target="../media/media4.wav"/><Relationship Id="rId2" Type="http://schemas.openxmlformats.org/officeDocument/2006/relationships/audio" Target="../media/media4.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4.xml"/><Relationship Id="rId5" Type="http://schemas.openxmlformats.org/officeDocument/2006/relationships/image" Target="../media/image10.png"/><Relationship Id="rId6" Type="http://schemas.openxmlformats.org/officeDocument/2006/relationships/image" Target="../media/image11.jpg"/><Relationship Id="rId7" Type="http://schemas.openxmlformats.org/officeDocument/2006/relationships/image" Target="../media/image2.png"/><Relationship Id="rId1" Type="http://schemas.microsoft.com/office/2007/relationships/media" Target="../media/media5.wav"/><Relationship Id="rId2" Type="http://schemas.openxmlformats.org/officeDocument/2006/relationships/audio" Target="../media/media5.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5.xml"/><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jpg"/><Relationship Id="rId8" Type="http://schemas.openxmlformats.org/officeDocument/2006/relationships/image" Target="../media/image2.png"/><Relationship Id="rId1" Type="http://schemas.microsoft.com/office/2007/relationships/media" Target="../media/media6.wav"/><Relationship Id="rId2" Type="http://schemas.openxmlformats.org/officeDocument/2006/relationships/audio" Target="../media/media6.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6.xml"/><Relationship Id="rId5" Type="http://schemas.openxmlformats.org/officeDocument/2006/relationships/image" Target="../media/image15.jpg"/><Relationship Id="rId6" Type="http://schemas.openxmlformats.org/officeDocument/2006/relationships/image" Target="../media/image16.jpg"/><Relationship Id="rId7" Type="http://schemas.openxmlformats.org/officeDocument/2006/relationships/image" Target="../media/image17.jpg"/><Relationship Id="rId8" Type="http://schemas.openxmlformats.org/officeDocument/2006/relationships/image" Target="../media/image2.png"/><Relationship Id="rId1" Type="http://schemas.microsoft.com/office/2007/relationships/media" Target="../media/media7.wav"/><Relationship Id="rId2" Type="http://schemas.openxmlformats.org/officeDocument/2006/relationships/audio" Target="../media/media7.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7.xml"/><Relationship Id="rId5" Type="http://schemas.openxmlformats.org/officeDocument/2006/relationships/image" Target="../media/image18.jpg"/><Relationship Id="rId6" Type="http://schemas.openxmlformats.org/officeDocument/2006/relationships/image" Target="../media/image19.jpg"/><Relationship Id="rId7" Type="http://schemas.openxmlformats.org/officeDocument/2006/relationships/image" Target="../media/image20.jpg"/><Relationship Id="rId8" Type="http://schemas.openxmlformats.org/officeDocument/2006/relationships/image" Target="../media/image2.png"/><Relationship Id="rId1" Type="http://schemas.microsoft.com/office/2007/relationships/media" Target="../media/media8.wav"/><Relationship Id="rId2" Type="http://schemas.openxmlformats.org/officeDocument/2006/relationships/audio" Target="../media/media8.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8.xml"/><Relationship Id="rId5" Type="http://schemas.openxmlformats.org/officeDocument/2006/relationships/image" Target="../media/image21.jpg"/><Relationship Id="rId6" Type="http://schemas.openxmlformats.org/officeDocument/2006/relationships/image" Target="../media/image2.png"/><Relationship Id="rId1" Type="http://schemas.microsoft.com/office/2007/relationships/media" Target="../media/media9.wav"/><Relationship Id="rId2" Type="http://schemas.openxmlformats.org/officeDocument/2006/relationships/audio" Target="../media/media9.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9.xml"/><Relationship Id="rId5" Type="http://schemas.openxmlformats.org/officeDocument/2006/relationships/image" Target="../media/image22.png"/><Relationship Id="rId6" Type="http://schemas.openxmlformats.org/officeDocument/2006/relationships/image" Target="../media/image23.jpg"/><Relationship Id="rId7" Type="http://schemas.openxmlformats.org/officeDocument/2006/relationships/image" Target="../media/image2.png"/><Relationship Id="rId1" Type="http://schemas.microsoft.com/office/2007/relationships/media" Target="../media/media10.wav"/><Relationship Id="rId2" Type="http://schemas.openxmlformats.org/officeDocument/2006/relationships/audio" Target="../media/media10.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29"/>
        <p:cNvGrpSpPr/>
        <p:nvPr/>
      </p:nvGrpSpPr>
      <p:grpSpPr>
        <a:xfrm>
          <a:off x="0" y="0"/>
          <a:ext cx="0" cy="0"/>
          <a:chOff x="0" y="0"/>
          <a:chExt cx="0" cy="0"/>
        </a:xfrm>
      </p:grpSpPr>
      <p:sp>
        <p:nvSpPr>
          <p:cNvPr id="30" name="Shape 30"/>
          <p:cNvSpPr txBox="1">
            <a:spLocks noGrp="1"/>
          </p:cNvSpPr>
          <p:nvPr>
            <p:ph type="ctrTitle"/>
          </p:nvPr>
        </p:nvSpPr>
        <p:spPr>
          <a:xfrm>
            <a:off x="5710800" y="609850"/>
            <a:ext cx="3433200" cy="2338199"/>
          </a:xfrm>
          <a:prstGeom prst="rect">
            <a:avLst/>
          </a:prstGeom>
        </p:spPr>
        <p:txBody>
          <a:bodyPr lIns="91425" tIns="91425" rIns="91425" bIns="91425" anchor="b" anchorCtr="0">
            <a:noAutofit/>
          </a:bodyPr>
          <a:lstStyle/>
          <a:p>
            <a:pPr>
              <a:spcBef>
                <a:spcPts val="0"/>
              </a:spcBef>
              <a:buNone/>
            </a:pPr>
            <a:r>
              <a:rPr lang="en">
                <a:solidFill>
                  <a:srgbClr val="FF0000"/>
                </a:solidFill>
                <a:latin typeface="Lobster"/>
                <a:ea typeface="Lobster"/>
                <a:cs typeface="Lobster"/>
                <a:sym typeface="Lobster"/>
              </a:rPr>
              <a:t>Family Creates who you Are</a:t>
            </a:r>
            <a:r>
              <a:rPr lang="en">
                <a:latin typeface="Lobster"/>
                <a:ea typeface="Lobster"/>
                <a:cs typeface="Lobster"/>
                <a:sym typeface="Lobster"/>
              </a:rPr>
              <a:t> </a:t>
            </a:r>
          </a:p>
        </p:txBody>
      </p:sp>
      <p:sp>
        <p:nvSpPr>
          <p:cNvPr id="31" name="Shape 31"/>
          <p:cNvSpPr txBox="1">
            <a:spLocks noGrp="1"/>
          </p:cNvSpPr>
          <p:nvPr>
            <p:ph type="subTitle" idx="1"/>
          </p:nvPr>
        </p:nvSpPr>
        <p:spPr>
          <a:xfrm>
            <a:off x="158450" y="3978801"/>
            <a:ext cx="8985550" cy="1468512"/>
          </a:xfrm>
          <a:prstGeom prst="rect">
            <a:avLst/>
          </a:prstGeom>
        </p:spPr>
        <p:txBody>
          <a:bodyPr lIns="91425" tIns="91425" rIns="91425" bIns="91425" anchor="t" anchorCtr="0">
            <a:noAutofit/>
          </a:bodyPr>
          <a:lstStyle/>
          <a:p>
            <a:pPr>
              <a:spcBef>
                <a:spcPts val="0"/>
              </a:spcBef>
              <a:buNone/>
            </a:pPr>
            <a:r>
              <a:rPr lang="en" sz="4800" b="1" dirty="0">
                <a:solidFill>
                  <a:srgbClr val="FF0000"/>
                </a:solidFill>
                <a:latin typeface="Lobster"/>
                <a:ea typeface="Lobster"/>
                <a:cs typeface="Lobster"/>
                <a:sym typeface="Lobster"/>
              </a:rPr>
              <a:t>By: </a:t>
            </a:r>
            <a:r>
              <a:rPr lang="en" sz="4800" b="1" dirty="0" smtClean="0">
                <a:solidFill>
                  <a:srgbClr val="FF0000"/>
                </a:solidFill>
                <a:latin typeface="Lobster"/>
                <a:ea typeface="Lobster"/>
                <a:cs typeface="Lobster"/>
                <a:sym typeface="Lobster"/>
              </a:rPr>
              <a:t>Aija, </a:t>
            </a:r>
            <a:r>
              <a:rPr lang="en" sz="4800" b="1" dirty="0">
                <a:solidFill>
                  <a:srgbClr val="FF0000"/>
                </a:solidFill>
                <a:latin typeface="Lobster"/>
                <a:ea typeface="Lobster"/>
                <a:cs typeface="Lobster"/>
                <a:sym typeface="Lobster"/>
              </a:rPr>
              <a:t>Amber &amp; Modupe</a:t>
            </a:r>
          </a:p>
        </p:txBody>
      </p:sp>
      <p:pic>
        <p:nvPicPr>
          <p:cNvPr id="2" name="Fated Destin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99086" y="1112499"/>
            <a:ext cx="812800" cy="812800"/>
          </a:xfrm>
          <a:prstGeom prst="rect">
            <a:avLst/>
          </a:prstGeom>
        </p:spPr>
      </p:pic>
      <p:pic>
        <p:nvPicPr>
          <p:cNvPr id="6" name="Sound 5">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720015" y="2541649"/>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5000" fill="hold"/>
                                        <p:tgtEl>
                                          <p:spTgt spid="30"/>
                                        </p:tgtEl>
                                        <p:attrNameLst>
                                          <p:attrName>r</p:attrName>
                                        </p:attrNameLst>
                                      </p:cBhvr>
                                    </p:animRot>
                                  </p:childTnLst>
                                </p:cTn>
                              </p:par>
                              <p:par>
                                <p:cTn id="7" presetID="23" presetClass="entr" presetSubtype="16" fill="hold" nodeType="withEffect">
                                  <p:stCondLst>
                                    <p:cond delay="0"/>
                                  </p:stCondLst>
                                  <p:childTnLst>
                                    <p:set>
                                      <p:cBhvr>
                                        <p:cTn id="8" dur="1" fill="hold">
                                          <p:stCondLst>
                                            <p:cond delay="0"/>
                                          </p:stCondLst>
                                        </p:cTn>
                                        <p:tgtEl>
                                          <p:spTgt spid="31"/>
                                        </p:tgtEl>
                                        <p:attrNameLst>
                                          <p:attrName>style.visibility</p:attrName>
                                        </p:attrNameLst>
                                      </p:cBhvr>
                                      <p:to>
                                        <p:strVal val="visible"/>
                                      </p:to>
                                    </p:set>
                                    <p:anim calcmode="lin" valueType="num">
                                      <p:cBhvr additive="base">
                                        <p:cTn id="9" dur="5000"/>
                                        <p:tgtEl>
                                          <p:spTgt spid="31"/>
                                        </p:tgtEl>
                                        <p:attrNameLst>
                                          <p:attrName>ppt_w</p:attrName>
                                        </p:attrNameLst>
                                      </p:cBhvr>
                                      <p:tavLst>
                                        <p:tav tm="0">
                                          <p:val>
                                            <p:strVal val="0"/>
                                          </p:val>
                                        </p:tav>
                                        <p:tav tm="100000">
                                          <p:val>
                                            <p:strVal val="#ppt_w"/>
                                          </p:val>
                                        </p:tav>
                                      </p:tavLst>
                                    </p:anim>
                                    <p:anim calcmode="lin" valueType="num">
                                      <p:cBhvr additive="base">
                                        <p:cTn id="10" dur="5000"/>
                                        <p:tgtEl>
                                          <p:spTgt spid="31"/>
                                        </p:tgtEl>
                                        <p:attrNameLst>
                                          <p:attrName>ppt_h</p:attrName>
                                        </p:attrNameLst>
                                      </p:cBhvr>
                                      <p:tavLst>
                                        <p:tav tm="0">
                                          <p:val>
                                            <p:strVal val="0"/>
                                          </p:val>
                                        </p:tav>
                                        <p:tav tm="100000">
                                          <p:val>
                                            <p:strVal val="#ppt_h"/>
                                          </p:val>
                                        </p:tav>
                                      </p:tavLst>
                                    </p:anim>
                                  </p:childTnLst>
                                </p:cTn>
                              </p:par>
                            </p:childTnLst>
                          </p:cTn>
                        </p:par>
                        <p:par>
                          <p:cTn id="11" fill="hold">
                            <p:stCondLst>
                              <p:cond delay="5000"/>
                            </p:stCondLst>
                            <p:childTnLst>
                              <p:par>
                                <p:cTn id="12" presetID="1" presetClass="mediacall" presetSubtype="0" fill="hold" nodeType="afterEffect">
                                  <p:stCondLst>
                                    <p:cond delay="0"/>
                                  </p:stCondLst>
                                  <p:childTnLst>
                                    <p:cmd type="call" cmd="playFrom(0.0)">
                                      <p:cBhvr>
                                        <p:cTn id="13" dur="1" fill="hold"/>
                                        <p:tgtEl>
                                          <p:spTgt spid="2"/>
                                        </p:tgtEl>
                                      </p:cBhvr>
                                    </p:cmd>
                                  </p:childTnLst>
                                </p:cTn>
                              </p:par>
                            </p:childTnLst>
                          </p:cTn>
                        </p:par>
                        <p:par>
                          <p:cTn id="14" fill="hold">
                            <p:stCondLst>
                              <p:cond delay="5000"/>
                            </p:stCondLst>
                            <p:childTnLst>
                              <p:par>
                                <p:cTn id="15" presetID="1" presetClass="mediacall" presetSubtype="0" fill="hold" nodeType="afterEffect">
                                  <p:stCondLst>
                                    <p:cond delay="0"/>
                                  </p:stCondLst>
                                  <p:childTnLst>
                                    <p:cmd type="call" cmd="playFrom(0.0)">
                                      <p:cBhvr>
                                        <p:cTn id="16" dur="1055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8868" numSld="999">
                <p:cTn id="17" fill="hold" display="0">
                  <p:stCondLst>
                    <p:cond delay="indefinite"/>
                  </p:stCondLst>
                  <p:endCondLst>
                    <p:cond evt="onStopAudio" delay="0">
                      <p:tgtEl>
                        <p:sldTgt/>
                      </p:tgtEl>
                    </p:cond>
                  </p:endCondLst>
                </p:cTn>
                <p:tgtEl>
                  <p:spTgt spid="2"/>
                </p:tgtEl>
              </p:cMediaNode>
            </p:audio>
            <p:audio>
              <p:cMediaNode vol="80000">
                <p:cTn id="18"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lvl="0" rtl="0">
              <a:spcBef>
                <a:spcPts val="0"/>
              </a:spcBef>
              <a:buNone/>
            </a:pPr>
            <a:endParaRPr/>
          </a:p>
        </p:txBody>
      </p:sp>
      <p:pic>
        <p:nvPicPr>
          <p:cNvPr id="123" name="Shape 123"/>
          <p:cNvPicPr preferRelativeResize="0"/>
          <p:nvPr/>
        </p:nvPicPr>
        <p:blipFill>
          <a:blip r:embed="rId5">
            <a:alphaModFix/>
          </a:blip>
          <a:stretch>
            <a:fillRect/>
          </a:stretch>
        </p:blipFill>
        <p:spPr>
          <a:xfrm>
            <a:off x="0" y="0"/>
            <a:ext cx="9144000" cy="5143500"/>
          </a:xfrm>
          <a:prstGeom prst="rect">
            <a:avLst/>
          </a:prstGeom>
          <a:noFill/>
          <a:ln>
            <a:noFill/>
          </a:ln>
        </p:spPr>
      </p:pic>
      <p:sp>
        <p:nvSpPr>
          <p:cNvPr id="124" name="Shape 124"/>
          <p:cNvSpPr txBox="1"/>
          <p:nvPr/>
        </p:nvSpPr>
        <p:spPr>
          <a:xfrm>
            <a:off x="2449775" y="103650"/>
            <a:ext cx="5592299" cy="909000"/>
          </a:xfrm>
          <a:prstGeom prst="rect">
            <a:avLst/>
          </a:prstGeom>
          <a:noFill/>
          <a:ln>
            <a:noFill/>
          </a:ln>
        </p:spPr>
        <p:txBody>
          <a:bodyPr lIns="91425" tIns="91425" rIns="91425" bIns="91425" anchor="t" anchorCtr="0">
            <a:noAutofit/>
          </a:bodyPr>
          <a:lstStyle/>
          <a:p>
            <a:pPr lvl="0" rtl="0">
              <a:spcBef>
                <a:spcPts val="0"/>
              </a:spcBef>
              <a:buNone/>
            </a:pPr>
            <a:r>
              <a:rPr lang="en" sz="3000">
                <a:latin typeface="Lobster"/>
                <a:ea typeface="Lobster"/>
                <a:cs typeface="Lobster"/>
                <a:sym typeface="Lobster"/>
              </a:rPr>
              <a:t>     My connection:  By:Modupe                                </a:t>
            </a:r>
          </a:p>
          <a:p>
            <a:pPr lvl="0" rtl="0">
              <a:spcBef>
                <a:spcPts val="0"/>
              </a:spcBef>
              <a:buNone/>
            </a:pPr>
            <a:endParaRPr sz="3000">
              <a:latin typeface="Lobster"/>
              <a:ea typeface="Lobster"/>
              <a:cs typeface="Lobster"/>
              <a:sym typeface="Lobster"/>
            </a:endParaRPr>
          </a:p>
          <a:p>
            <a:pPr lvl="0" rtl="0">
              <a:spcBef>
                <a:spcPts val="0"/>
              </a:spcBef>
              <a:buNone/>
            </a:pPr>
            <a:endParaRPr sz="3000">
              <a:latin typeface="Lobster"/>
              <a:ea typeface="Lobster"/>
              <a:cs typeface="Lobster"/>
              <a:sym typeface="Lobster"/>
            </a:endParaRPr>
          </a:p>
        </p:txBody>
      </p:sp>
      <p:sp>
        <p:nvSpPr>
          <p:cNvPr id="125" name="Shape 125"/>
          <p:cNvSpPr txBox="1"/>
          <p:nvPr/>
        </p:nvSpPr>
        <p:spPr>
          <a:xfrm>
            <a:off x="2255300" y="1518900"/>
            <a:ext cx="2600400" cy="3429000"/>
          </a:xfrm>
          <a:prstGeom prst="rect">
            <a:avLst/>
          </a:prstGeom>
          <a:noFill/>
          <a:ln>
            <a:noFill/>
          </a:ln>
        </p:spPr>
        <p:txBody>
          <a:bodyPr lIns="91425" tIns="91425" rIns="91425" bIns="91425" anchor="t" anchorCtr="0">
            <a:noAutofit/>
          </a:bodyPr>
          <a:lstStyle/>
          <a:p>
            <a:pPr lvl="0" rtl="0">
              <a:spcBef>
                <a:spcPts val="0"/>
              </a:spcBef>
              <a:buNone/>
            </a:pPr>
            <a:endParaRPr sz="1800">
              <a:latin typeface="Lobster"/>
              <a:ea typeface="Lobster"/>
              <a:cs typeface="Lobster"/>
              <a:sym typeface="Lobster"/>
            </a:endParaRPr>
          </a:p>
        </p:txBody>
      </p:sp>
      <p:sp>
        <p:nvSpPr>
          <p:cNvPr id="126" name="Shape 126"/>
          <p:cNvSpPr txBox="1"/>
          <p:nvPr/>
        </p:nvSpPr>
        <p:spPr>
          <a:xfrm>
            <a:off x="5753350" y="1093150"/>
            <a:ext cx="2773199" cy="609899"/>
          </a:xfrm>
          <a:prstGeom prst="rect">
            <a:avLst/>
          </a:prstGeom>
          <a:noFill/>
          <a:ln>
            <a:noFill/>
          </a:ln>
        </p:spPr>
        <p:txBody>
          <a:bodyPr lIns="91425" tIns="91425" rIns="91425" bIns="91425" anchor="t" anchorCtr="0">
            <a:noAutofit/>
          </a:bodyPr>
          <a:lstStyle/>
          <a:p>
            <a:pPr lvl="0" rtl="0">
              <a:spcBef>
                <a:spcPts val="0"/>
              </a:spcBef>
              <a:buNone/>
            </a:pPr>
            <a:endParaRPr sz="2400">
              <a:solidFill>
                <a:srgbClr val="9900FF"/>
              </a:solidFill>
              <a:latin typeface="Lobster"/>
              <a:ea typeface="Lobster"/>
              <a:cs typeface="Lobster"/>
              <a:sym typeface="Lobster"/>
            </a:endParaRPr>
          </a:p>
        </p:txBody>
      </p:sp>
      <p:sp>
        <p:nvSpPr>
          <p:cNvPr id="127" name="Shape 127"/>
          <p:cNvSpPr txBox="1"/>
          <p:nvPr/>
        </p:nvSpPr>
        <p:spPr>
          <a:xfrm>
            <a:off x="457200" y="932025"/>
            <a:ext cx="3336900" cy="1047000"/>
          </a:xfrm>
          <a:prstGeom prst="rect">
            <a:avLst/>
          </a:prstGeom>
          <a:noFill/>
          <a:ln>
            <a:noFill/>
          </a:ln>
        </p:spPr>
        <p:txBody>
          <a:bodyPr lIns="91425" tIns="91425" rIns="91425" bIns="91425" anchor="t" anchorCtr="0">
            <a:noAutofit/>
          </a:bodyPr>
          <a:lstStyle/>
          <a:p>
            <a:pPr lvl="0" rtl="0">
              <a:spcBef>
                <a:spcPts val="0"/>
              </a:spcBef>
              <a:buNone/>
            </a:pPr>
            <a:r>
              <a:rPr lang="en" sz="2400">
                <a:solidFill>
                  <a:srgbClr val="9900FF"/>
                </a:solidFill>
                <a:latin typeface="Lobster"/>
                <a:ea typeface="Lobster"/>
                <a:cs typeface="Lobster"/>
                <a:sym typeface="Lobster"/>
              </a:rPr>
              <a:t>“Family is always with you”~Modupe</a:t>
            </a:r>
          </a:p>
        </p:txBody>
      </p:sp>
      <p:pic>
        <p:nvPicPr>
          <p:cNvPr id="128" name="Shape 128"/>
          <p:cNvPicPr preferRelativeResize="0"/>
          <p:nvPr/>
        </p:nvPicPr>
        <p:blipFill>
          <a:blip r:embed="rId6">
            <a:alphaModFix/>
          </a:blip>
          <a:stretch>
            <a:fillRect/>
          </a:stretch>
        </p:blipFill>
        <p:spPr>
          <a:xfrm>
            <a:off x="0" y="0"/>
            <a:ext cx="9144000" cy="5201024"/>
          </a:xfrm>
          <a:prstGeom prst="rect">
            <a:avLst/>
          </a:prstGeom>
          <a:noFill/>
          <a:ln>
            <a:noFill/>
          </a:ln>
        </p:spPr>
      </p:pic>
      <p:sp>
        <p:nvSpPr>
          <p:cNvPr id="129" name="Shape 129"/>
          <p:cNvSpPr txBox="1"/>
          <p:nvPr/>
        </p:nvSpPr>
        <p:spPr>
          <a:xfrm>
            <a:off x="7021800" y="2195000"/>
            <a:ext cx="960900" cy="469499"/>
          </a:xfrm>
          <a:prstGeom prst="rect">
            <a:avLst/>
          </a:prstGeom>
          <a:noFill/>
          <a:ln>
            <a:noFill/>
          </a:ln>
        </p:spPr>
        <p:txBody>
          <a:bodyPr lIns="91425" tIns="91425" rIns="91425" bIns="91425" anchor="t" anchorCtr="0">
            <a:noAutofit/>
          </a:bodyPr>
          <a:lstStyle/>
          <a:p>
            <a:pPr>
              <a:spcBef>
                <a:spcPts val="0"/>
              </a:spcBef>
              <a:buNone/>
            </a:pPr>
            <a:endParaRPr/>
          </a:p>
        </p:txBody>
      </p:sp>
      <p:sp>
        <p:nvSpPr>
          <p:cNvPr id="130" name="Shape 130"/>
          <p:cNvSpPr txBox="1"/>
          <p:nvPr/>
        </p:nvSpPr>
        <p:spPr>
          <a:xfrm>
            <a:off x="3222050" y="425750"/>
            <a:ext cx="3336900" cy="1553399"/>
          </a:xfrm>
          <a:prstGeom prst="rect">
            <a:avLst/>
          </a:prstGeom>
          <a:noFill/>
          <a:ln>
            <a:noFill/>
          </a:ln>
        </p:spPr>
        <p:txBody>
          <a:bodyPr lIns="91425" tIns="91425" rIns="91425" bIns="91425" anchor="t" anchorCtr="0">
            <a:noAutofit/>
          </a:bodyPr>
          <a:lstStyle/>
          <a:p>
            <a:pPr lvl="0" rtl="0">
              <a:spcBef>
                <a:spcPts val="0"/>
              </a:spcBef>
              <a:buNone/>
            </a:pPr>
            <a:r>
              <a:rPr lang="en" sz="3000" dirty="0">
                <a:latin typeface="Lobster"/>
                <a:ea typeface="Lobster"/>
                <a:cs typeface="Lobster"/>
                <a:sym typeface="Lobster"/>
              </a:rPr>
              <a:t> </a:t>
            </a:r>
            <a:r>
              <a:rPr lang="en" sz="3000" dirty="0">
                <a:solidFill>
                  <a:srgbClr val="5B0F00"/>
                </a:solidFill>
                <a:latin typeface="Lobster"/>
                <a:ea typeface="Lobster"/>
                <a:cs typeface="Lobster"/>
                <a:sym typeface="Lobster"/>
              </a:rPr>
              <a:t>  </a:t>
            </a:r>
            <a:r>
              <a:rPr lang="en" sz="3000" dirty="0" smtClean="0">
                <a:latin typeface="Lobster"/>
                <a:ea typeface="Lobster"/>
                <a:cs typeface="Lobster"/>
                <a:sym typeface="Lobster"/>
              </a:rPr>
              <a:t> </a:t>
            </a:r>
            <a:r>
              <a:rPr lang="en" sz="3000" dirty="0">
                <a:latin typeface="Lobster"/>
                <a:ea typeface="Lobster"/>
                <a:cs typeface="Lobster"/>
                <a:sym typeface="Lobster"/>
              </a:rPr>
              <a:t>My connection</a:t>
            </a:r>
          </a:p>
          <a:p>
            <a:pPr lvl="0" rtl="0">
              <a:spcBef>
                <a:spcPts val="0"/>
              </a:spcBef>
              <a:buNone/>
            </a:pPr>
            <a:r>
              <a:rPr lang="en" sz="3000" dirty="0">
                <a:latin typeface="Lobster"/>
                <a:ea typeface="Lobster"/>
                <a:cs typeface="Lobster"/>
                <a:sym typeface="Lobster"/>
              </a:rPr>
              <a:t>                    </a:t>
            </a:r>
          </a:p>
          <a:p>
            <a:pPr lvl="0" rtl="0">
              <a:spcBef>
                <a:spcPts val="0"/>
              </a:spcBef>
              <a:buNone/>
            </a:pPr>
            <a:r>
              <a:rPr lang="en" sz="3000" dirty="0">
                <a:latin typeface="Lobster"/>
                <a:ea typeface="Lobster"/>
                <a:cs typeface="Lobster"/>
                <a:sym typeface="Lobster"/>
              </a:rPr>
              <a:t>                         </a:t>
            </a:r>
          </a:p>
        </p:txBody>
      </p:sp>
      <p:sp>
        <p:nvSpPr>
          <p:cNvPr id="131" name="Shape 131"/>
          <p:cNvSpPr txBox="1"/>
          <p:nvPr/>
        </p:nvSpPr>
        <p:spPr>
          <a:xfrm>
            <a:off x="6730027" y="205978"/>
            <a:ext cx="2413973" cy="1163347"/>
          </a:xfrm>
          <a:prstGeom prst="rect">
            <a:avLst/>
          </a:prstGeom>
          <a:noFill/>
          <a:ln>
            <a:noFill/>
          </a:ln>
        </p:spPr>
        <p:txBody>
          <a:bodyPr lIns="91425" tIns="91425" rIns="91425" bIns="91425" anchor="t" anchorCtr="0">
            <a:noAutofit/>
          </a:bodyPr>
          <a:lstStyle/>
          <a:p>
            <a:pPr lvl="0" rtl="0">
              <a:spcBef>
                <a:spcPts val="0"/>
              </a:spcBef>
              <a:buNone/>
            </a:pPr>
            <a:r>
              <a:rPr lang="en" sz="2400" dirty="0">
                <a:latin typeface="Lobster"/>
                <a:ea typeface="Lobster"/>
                <a:cs typeface="Lobster"/>
                <a:sym typeface="Lobster"/>
              </a:rPr>
              <a:t>Family always sticks with you</a:t>
            </a:r>
          </a:p>
        </p:txBody>
      </p:sp>
      <p:sp>
        <p:nvSpPr>
          <p:cNvPr id="132" name="Shape 132"/>
          <p:cNvSpPr/>
          <p:nvPr/>
        </p:nvSpPr>
        <p:spPr>
          <a:xfrm>
            <a:off x="642100" y="1050100"/>
            <a:ext cx="120300" cy="261600"/>
          </a:xfrm>
          <a:prstGeom prst="downArrow">
            <a:avLst>
              <a:gd name="adj1" fmla="val 50000"/>
              <a:gd name="adj2" fmla="val 50000"/>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133" name="Shape 133"/>
          <p:cNvSpPr txBox="1"/>
          <p:nvPr/>
        </p:nvSpPr>
        <p:spPr>
          <a:xfrm>
            <a:off x="588600" y="615350"/>
            <a:ext cx="1409411" cy="397200"/>
          </a:xfrm>
          <a:prstGeom prst="rect">
            <a:avLst/>
          </a:prstGeom>
          <a:noFill/>
          <a:ln>
            <a:noFill/>
          </a:ln>
        </p:spPr>
        <p:txBody>
          <a:bodyPr lIns="91425" tIns="91425" rIns="91425" bIns="91425" anchor="t" anchorCtr="0">
            <a:noAutofit/>
          </a:bodyPr>
          <a:lstStyle/>
          <a:p>
            <a:pPr>
              <a:spcBef>
                <a:spcPts val="0"/>
              </a:spcBef>
              <a:buNone/>
            </a:pPr>
            <a:r>
              <a:rPr lang="en" sz="1800" b="1" dirty="0">
                <a:latin typeface="Lobster"/>
                <a:ea typeface="Lobster"/>
                <a:cs typeface="Lobster"/>
                <a:sym typeface="Lobster"/>
              </a:rPr>
              <a:t>Zumante</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967830" y="1063378"/>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5000"/>
                                        <p:tgtEl>
                                          <p:spTgt spid="128"/>
                                        </p:tgtEl>
                                      </p:cBhvr>
                                    </p:animEffect>
                                  </p:childTnLst>
                                </p:cTn>
                              </p:par>
                            </p:childTnLst>
                          </p:cTn>
                        </p:par>
                        <p:par>
                          <p:cTn id="8" fill="hold">
                            <p:stCondLst>
                              <p:cond delay="5000"/>
                            </p:stCondLst>
                            <p:childTnLst>
                              <p:par>
                                <p:cTn id="9" presetID="1" presetClass="mediacall" presetSubtype="0" fill="hold" nodeType="afterEffect">
                                  <p:stCondLst>
                                    <p:cond delay="0"/>
                                  </p:stCondLst>
                                  <p:childTnLst>
                                    <p:cmd type="call" cmd="playFrom(0.0)">
                                      <p:cBhvr>
                                        <p:cTn id="10" dur="377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1"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37"/>
        <p:cNvGrpSpPr/>
        <p:nvPr/>
      </p:nvGrpSpPr>
      <p:grpSpPr>
        <a:xfrm>
          <a:off x="0" y="0"/>
          <a:ext cx="0" cy="0"/>
          <a:chOff x="0" y="0"/>
          <a:chExt cx="0" cy="0"/>
        </a:xfrm>
      </p:grpSpPr>
      <p:sp>
        <p:nvSpPr>
          <p:cNvPr id="138" name="Shape 138"/>
          <p:cNvSpPr txBox="1">
            <a:spLocks noGrp="1"/>
          </p:cNvSpPr>
          <p:nvPr>
            <p:ph type="title"/>
          </p:nvPr>
        </p:nvSpPr>
        <p:spPr>
          <a:xfrm>
            <a:off x="457200" y="271503"/>
            <a:ext cx="8229600" cy="857400"/>
          </a:xfrm>
          <a:prstGeom prst="rect">
            <a:avLst/>
          </a:prstGeom>
        </p:spPr>
        <p:txBody>
          <a:bodyPr lIns="91425" tIns="91425" rIns="91425" bIns="91425" anchor="b" anchorCtr="0">
            <a:noAutofit/>
          </a:bodyPr>
          <a:lstStyle/>
          <a:p>
            <a:pPr>
              <a:spcBef>
                <a:spcPts val="0"/>
              </a:spcBef>
              <a:buNone/>
            </a:pPr>
            <a:r>
              <a:rPr lang="en">
                <a:latin typeface="Lobster Two"/>
                <a:ea typeface="Lobster Two"/>
                <a:cs typeface="Lobster Two"/>
                <a:sym typeface="Lobster Two"/>
              </a:rPr>
              <a:t>My family  by: Amber</a:t>
            </a:r>
          </a:p>
        </p:txBody>
      </p:sp>
      <p:pic>
        <p:nvPicPr>
          <p:cNvPr id="139" name="Shape 139"/>
          <p:cNvPicPr preferRelativeResize="0"/>
          <p:nvPr/>
        </p:nvPicPr>
        <p:blipFill>
          <a:blip r:embed="rId6">
            <a:alphaModFix/>
          </a:blip>
          <a:stretch>
            <a:fillRect/>
          </a:stretch>
        </p:blipFill>
        <p:spPr>
          <a:xfrm>
            <a:off x="4379075" y="3606000"/>
            <a:ext cx="2286000" cy="1419225"/>
          </a:xfrm>
          <a:prstGeom prst="rect">
            <a:avLst/>
          </a:prstGeom>
          <a:noFill/>
          <a:ln>
            <a:noFill/>
          </a:ln>
        </p:spPr>
      </p:pic>
      <p:pic>
        <p:nvPicPr>
          <p:cNvPr id="140" name="Shape 140"/>
          <p:cNvPicPr preferRelativeResize="0"/>
          <p:nvPr/>
        </p:nvPicPr>
        <p:blipFill>
          <a:blip r:embed="rId7">
            <a:alphaModFix/>
          </a:blip>
          <a:stretch>
            <a:fillRect/>
          </a:stretch>
        </p:blipFill>
        <p:spPr>
          <a:xfrm>
            <a:off x="6486687" y="3616126"/>
            <a:ext cx="2286000" cy="1398975"/>
          </a:xfrm>
          <a:prstGeom prst="rect">
            <a:avLst/>
          </a:prstGeom>
          <a:noFill/>
          <a:ln>
            <a:noFill/>
          </a:ln>
        </p:spPr>
      </p:pic>
      <p:pic>
        <p:nvPicPr>
          <p:cNvPr id="141" name="Shape 141"/>
          <p:cNvPicPr preferRelativeResize="0"/>
          <p:nvPr/>
        </p:nvPicPr>
        <p:blipFill rotWithShape="1">
          <a:blip r:embed="rId8">
            <a:alphaModFix/>
          </a:blip>
          <a:srcRect t="-5130" b="5130"/>
          <a:stretch/>
        </p:blipFill>
        <p:spPr>
          <a:xfrm>
            <a:off x="3518187" y="3199075"/>
            <a:ext cx="2107624" cy="1168150"/>
          </a:xfrm>
          <a:prstGeom prst="rect">
            <a:avLst/>
          </a:prstGeom>
          <a:noFill/>
          <a:ln>
            <a:noFill/>
          </a:ln>
        </p:spPr>
      </p:pic>
      <p:sp>
        <p:nvSpPr>
          <p:cNvPr id="142" name="Shape 142"/>
          <p:cNvSpPr/>
          <p:nvPr/>
        </p:nvSpPr>
        <p:spPr>
          <a:xfrm>
            <a:off x="16450" y="1402900"/>
            <a:ext cx="3538199" cy="2397299"/>
          </a:xfrm>
          <a:prstGeom prst="heart">
            <a:avLst/>
          </a:prstGeom>
          <a:solidFill>
            <a:srgbClr val="00FFFF"/>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 sz="1600">
                <a:latin typeface="Lobster Two"/>
                <a:ea typeface="Lobster Two"/>
                <a:cs typeface="Lobster Two"/>
                <a:sym typeface="Lobster Two"/>
              </a:rPr>
              <a:t>A  connection: form jw is that you should love your family and who you are.</a:t>
            </a:r>
          </a:p>
        </p:txBody>
      </p:sp>
      <p:pic>
        <p:nvPicPr>
          <p:cNvPr id="143" name="Shape 143"/>
          <p:cNvPicPr preferRelativeResize="0"/>
          <p:nvPr/>
        </p:nvPicPr>
        <p:blipFill>
          <a:blip r:embed="rId9">
            <a:alphaModFix/>
          </a:blip>
          <a:stretch>
            <a:fillRect/>
          </a:stretch>
        </p:blipFill>
        <p:spPr>
          <a:xfrm>
            <a:off x="6453375" y="2481075"/>
            <a:ext cx="2233424" cy="1124925"/>
          </a:xfrm>
          <a:prstGeom prst="rect">
            <a:avLst/>
          </a:prstGeom>
          <a:noFill/>
          <a:ln>
            <a:noFill/>
          </a:ln>
        </p:spPr>
      </p:pic>
      <p:sp>
        <p:nvSpPr>
          <p:cNvPr id="144" name="Shape 144"/>
          <p:cNvSpPr/>
          <p:nvPr/>
        </p:nvSpPr>
        <p:spPr>
          <a:xfrm>
            <a:off x="5122800" y="604875"/>
            <a:ext cx="3563999" cy="1942499"/>
          </a:xfrm>
          <a:prstGeom prst="wave">
            <a:avLst>
              <a:gd name="adj1" fmla="val 12500"/>
              <a:gd name="adj2" fmla="val 0"/>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r>
              <a:rPr lang="en">
                <a:solidFill>
                  <a:srgbClr val="0000FF"/>
                </a:solidFill>
              </a:rPr>
              <a:t>Family is  who you are. Family is the people who want to  be with you  .Family is the people who love you. Family is your  culture. Family is awesome.</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735504" y="1128903"/>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anim calcmode="lin" valueType="num">
                                      <p:cBhvr additive="base">
                                        <p:cTn id="7" dur="1700"/>
                                        <p:tgtEl>
                                          <p:spTgt spid="139"/>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140"/>
                                        </p:tgtEl>
                                        <p:attrNameLst>
                                          <p:attrName>style.visibility</p:attrName>
                                        </p:attrNameLst>
                                      </p:cBhvr>
                                      <p:to>
                                        <p:strVal val="visible"/>
                                      </p:to>
                                    </p:set>
                                    <p:anim calcmode="lin" valueType="num">
                                      <p:cBhvr additive="base">
                                        <p:cTn id="12" dur="1000"/>
                                        <p:tgtEl>
                                          <p:spTgt spid="14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143"/>
                                        </p:tgtEl>
                                        <p:attrNameLst>
                                          <p:attrName>style.visibility</p:attrName>
                                        </p:attrNameLst>
                                      </p:cBhvr>
                                      <p:to>
                                        <p:strVal val="visible"/>
                                      </p:to>
                                    </p:set>
                                    <p:anim calcmode="lin" valueType="num">
                                      <p:cBhvr additive="base">
                                        <p:cTn id="17" dur="2000"/>
                                        <p:tgtEl>
                                          <p:spTgt spid="14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41"/>
                                        </p:tgtEl>
                                        <p:attrNameLst>
                                          <p:attrName>style.visibility</p:attrName>
                                        </p:attrNameLst>
                                      </p:cBhvr>
                                      <p:to>
                                        <p:strVal val="visible"/>
                                      </p:to>
                                    </p:set>
                                    <p:anim calcmode="lin" valueType="num">
                                      <p:cBhvr additive="base">
                                        <p:cTn id="22" dur="1000"/>
                                        <p:tgtEl>
                                          <p:spTgt spid="141"/>
                                        </p:tgtEl>
                                        <p:attrNameLst>
                                          <p:attrName>ppt_x</p:attrName>
                                        </p:attrNameLst>
                                      </p:cBhvr>
                                      <p:tavLst>
                                        <p:tav tm="0">
                                          <p:val>
                                            <p:strVal val="#ppt_x-1"/>
                                          </p:val>
                                        </p:tav>
                                        <p:tav tm="100000">
                                          <p:val>
                                            <p:strVal val="#ppt_x"/>
                                          </p:val>
                                        </p:tav>
                                      </p:tavLst>
                                    </p:anim>
                                  </p:childTnLst>
                                </p:cTn>
                              </p:par>
                            </p:childTnLst>
                          </p:cTn>
                        </p:par>
                        <p:par>
                          <p:cTn id="23" fill="hold">
                            <p:stCondLst>
                              <p:cond delay="1000"/>
                            </p:stCondLst>
                            <p:childTnLst>
                              <p:par>
                                <p:cTn id="24" presetID="1" presetClass="mediacall" presetSubtype="0" fill="hold" nodeType="afterEffect">
                                  <p:stCondLst>
                                    <p:cond delay="0"/>
                                  </p:stCondLst>
                                  <p:childTnLst>
                                    <p:cmd type="call" cmd="playFrom(0.0)">
                                      <p:cBhvr>
                                        <p:cTn id="25" dur="173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48"/>
        <p:cNvGrpSpPr/>
        <p:nvPr/>
      </p:nvGrpSpPr>
      <p:grpSpPr>
        <a:xfrm>
          <a:off x="0" y="0"/>
          <a:ext cx="0" cy="0"/>
          <a:chOff x="0" y="0"/>
          <a:chExt cx="0" cy="0"/>
        </a:xfrm>
      </p:grpSpPr>
      <p:sp>
        <p:nvSpPr>
          <p:cNvPr id="149" name="Shape 149"/>
          <p:cNvSpPr/>
          <p:nvPr/>
        </p:nvSpPr>
        <p:spPr>
          <a:xfrm>
            <a:off x="2509112" y="1362275"/>
            <a:ext cx="4077600" cy="3073199"/>
          </a:xfrm>
          <a:prstGeom prst="heart">
            <a:avLst/>
          </a:prstGeom>
          <a:solidFill>
            <a:srgbClr val="44FFE5"/>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r>
              <a:rPr lang="en" sz="3600">
                <a:latin typeface="Pinyon Script"/>
                <a:ea typeface="Pinyon Script"/>
                <a:cs typeface="Pinyon Script"/>
                <a:sym typeface="Pinyon Script"/>
              </a:rPr>
              <a:t>    </a:t>
            </a:r>
            <a:r>
              <a:rPr lang="en" sz="2400">
                <a:latin typeface="Pinyon Script"/>
                <a:ea typeface="Pinyon Script"/>
                <a:cs typeface="Pinyon Script"/>
                <a:sym typeface="Pinyon Script"/>
              </a:rPr>
              <a:t> </a:t>
            </a:r>
            <a:r>
              <a:rPr lang="en" sz="1800">
                <a:latin typeface="Pinyon Script"/>
                <a:ea typeface="Pinyon Script"/>
                <a:cs typeface="Pinyon Script"/>
                <a:sym typeface="Pinyon Script"/>
              </a:rPr>
              <a:t>We are all Family.Family creates who you are, and no one can change that about you !!!!</a:t>
            </a:r>
          </a:p>
        </p:txBody>
      </p:sp>
      <p:pic>
        <p:nvPicPr>
          <p:cNvPr id="150" name="Shape 150"/>
          <p:cNvPicPr preferRelativeResize="0"/>
          <p:nvPr/>
        </p:nvPicPr>
        <p:blipFill>
          <a:blip r:embed="rId6">
            <a:alphaModFix/>
          </a:blip>
          <a:stretch>
            <a:fillRect/>
          </a:stretch>
        </p:blipFill>
        <p:spPr>
          <a:xfrm>
            <a:off x="0" y="3263250"/>
            <a:ext cx="2825449" cy="1880250"/>
          </a:xfrm>
          <a:prstGeom prst="rect">
            <a:avLst/>
          </a:prstGeom>
          <a:noFill/>
          <a:ln>
            <a:noFill/>
          </a:ln>
        </p:spPr>
      </p:pic>
      <p:sp>
        <p:nvSpPr>
          <p:cNvPr id="151" name="Shape 151"/>
          <p:cNvSpPr txBox="1"/>
          <p:nvPr/>
        </p:nvSpPr>
        <p:spPr>
          <a:xfrm>
            <a:off x="4713825" y="876225"/>
            <a:ext cx="49799" cy="29999"/>
          </a:xfrm>
          <a:prstGeom prst="rect">
            <a:avLst/>
          </a:prstGeom>
          <a:noFill/>
          <a:ln>
            <a:noFill/>
          </a:ln>
        </p:spPr>
        <p:txBody>
          <a:bodyPr lIns="91425" tIns="91425" rIns="91425" bIns="91425" anchor="t" anchorCtr="0">
            <a:noAutofit/>
          </a:bodyPr>
          <a:lstStyle/>
          <a:p>
            <a:pPr>
              <a:spcBef>
                <a:spcPts val="0"/>
              </a:spcBef>
              <a:buNone/>
            </a:pPr>
            <a:endParaRPr/>
          </a:p>
        </p:txBody>
      </p:sp>
      <p:pic>
        <p:nvPicPr>
          <p:cNvPr id="152" name="Shape 152"/>
          <p:cNvPicPr preferRelativeResize="0"/>
          <p:nvPr/>
        </p:nvPicPr>
        <p:blipFill>
          <a:blip r:embed="rId7">
            <a:alphaModFix/>
          </a:blip>
          <a:stretch>
            <a:fillRect/>
          </a:stretch>
        </p:blipFill>
        <p:spPr>
          <a:xfrm>
            <a:off x="6159200" y="3428025"/>
            <a:ext cx="3057275" cy="1654699"/>
          </a:xfrm>
          <a:prstGeom prst="rect">
            <a:avLst/>
          </a:prstGeom>
          <a:noFill/>
          <a:ln>
            <a:noFill/>
          </a:ln>
        </p:spPr>
      </p:pic>
      <p:pic>
        <p:nvPicPr>
          <p:cNvPr id="153" name="Shape 153"/>
          <p:cNvPicPr preferRelativeResize="0"/>
          <p:nvPr/>
        </p:nvPicPr>
        <p:blipFill>
          <a:blip r:embed="rId8">
            <a:alphaModFix/>
          </a:blip>
          <a:stretch>
            <a:fillRect/>
          </a:stretch>
        </p:blipFill>
        <p:spPr>
          <a:xfrm>
            <a:off x="6640025" y="0"/>
            <a:ext cx="2503974" cy="2078825"/>
          </a:xfrm>
          <a:prstGeom prst="rect">
            <a:avLst/>
          </a:prstGeom>
          <a:noFill/>
          <a:ln>
            <a:noFill/>
          </a:ln>
        </p:spPr>
      </p:pic>
      <p:pic>
        <p:nvPicPr>
          <p:cNvPr id="154" name="Shape 154"/>
          <p:cNvPicPr preferRelativeResize="0"/>
          <p:nvPr/>
        </p:nvPicPr>
        <p:blipFill>
          <a:blip r:embed="rId9">
            <a:alphaModFix/>
          </a:blip>
          <a:stretch>
            <a:fillRect/>
          </a:stretch>
        </p:blipFill>
        <p:spPr>
          <a:xfrm>
            <a:off x="-48175" y="-54825"/>
            <a:ext cx="2503975" cy="2188474"/>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472199" y="1672425"/>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cBhvr additive="base">
                                        <p:cTn id="7" dur="2000"/>
                                        <p:tgtEl>
                                          <p:spTgt spid="149"/>
                                        </p:tgtEl>
                                        <p:attrNameLst>
                                          <p:attrName>ppt_w</p:attrName>
                                        </p:attrNameLst>
                                      </p:cBhvr>
                                      <p:tavLst>
                                        <p:tav tm="0">
                                          <p:val>
                                            <p:strVal val="0"/>
                                          </p:val>
                                        </p:tav>
                                        <p:tav tm="100000">
                                          <p:val>
                                            <p:strVal val="#ppt_w"/>
                                          </p:val>
                                        </p:tav>
                                      </p:tavLst>
                                    </p:anim>
                                    <p:anim calcmode="lin" valueType="num">
                                      <p:cBhvr additive="base">
                                        <p:cTn id="8" dur="2000"/>
                                        <p:tgtEl>
                                          <p:spTgt spid="149"/>
                                        </p:tgtEl>
                                        <p:attrNameLst>
                                          <p:attrName>ppt_h</p:attrName>
                                        </p:attrNameLst>
                                      </p:cBhvr>
                                      <p:tavLst>
                                        <p:tav tm="0">
                                          <p:val>
                                            <p:str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50"/>
                                        </p:tgtEl>
                                        <p:attrNameLst>
                                          <p:attrName>style.visibility</p:attrName>
                                        </p:attrNameLst>
                                      </p:cBhvr>
                                      <p:to>
                                        <p:strVal val="visible"/>
                                      </p:to>
                                    </p:set>
                                    <p:anim calcmode="lin" valueType="num">
                                      <p:cBhvr additive="base">
                                        <p:cTn id="11" dur="5000"/>
                                        <p:tgtEl>
                                          <p:spTgt spid="150"/>
                                        </p:tgtEl>
                                        <p:attrNameLst>
                                          <p:attrName>ppt_w</p:attrName>
                                        </p:attrNameLst>
                                      </p:cBhvr>
                                      <p:tavLst>
                                        <p:tav tm="0">
                                          <p:val>
                                            <p:strVal val="0"/>
                                          </p:val>
                                        </p:tav>
                                        <p:tav tm="100000">
                                          <p:val>
                                            <p:strVal val="#ppt_w"/>
                                          </p:val>
                                        </p:tav>
                                      </p:tavLst>
                                    </p:anim>
                                    <p:anim calcmode="lin" valueType="num">
                                      <p:cBhvr additive="base">
                                        <p:cTn id="12" dur="5000"/>
                                        <p:tgtEl>
                                          <p:spTgt spid="150"/>
                                        </p:tgtEl>
                                        <p:attrNameLst>
                                          <p:attrName>ppt_h</p:attrName>
                                        </p:attrNameLst>
                                      </p:cBhvr>
                                      <p:tavLst>
                                        <p:tav tm="0">
                                          <p:val>
                                            <p:strVal val="0"/>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154"/>
                                        </p:tgtEl>
                                        <p:attrNameLst>
                                          <p:attrName>style.visibility</p:attrName>
                                        </p:attrNameLst>
                                      </p:cBhvr>
                                      <p:to>
                                        <p:strVal val="visible"/>
                                      </p:to>
                                    </p:set>
                                    <p:anim calcmode="lin" valueType="num">
                                      <p:cBhvr additive="base">
                                        <p:cTn id="15" dur="5000"/>
                                        <p:tgtEl>
                                          <p:spTgt spid="154"/>
                                        </p:tgtEl>
                                        <p:attrNameLst>
                                          <p:attrName>ppt_x</p:attrName>
                                        </p:attrNameLst>
                                      </p:cBhvr>
                                      <p:tavLst>
                                        <p:tav tm="0">
                                          <p:val>
                                            <p:strVal val="#ppt_x-1"/>
                                          </p:val>
                                        </p:tav>
                                        <p:tav tm="100000">
                                          <p:val>
                                            <p:strVal val="#ppt_x"/>
                                          </p:val>
                                        </p:tav>
                                      </p:tavLst>
                                    </p:anim>
                                  </p:childTnLst>
                                </p:cTn>
                              </p:par>
                              <p:par>
                                <p:cTn id="16" presetID="2" presetClass="entr" presetSubtype="2" fill="hold" nodeType="withEffect">
                                  <p:stCondLst>
                                    <p:cond delay="0"/>
                                  </p:stCondLst>
                                  <p:childTnLst>
                                    <p:set>
                                      <p:cBhvr>
                                        <p:cTn id="17" dur="1" fill="hold">
                                          <p:stCondLst>
                                            <p:cond delay="0"/>
                                          </p:stCondLst>
                                        </p:cTn>
                                        <p:tgtEl>
                                          <p:spTgt spid="153"/>
                                        </p:tgtEl>
                                        <p:attrNameLst>
                                          <p:attrName>style.visibility</p:attrName>
                                        </p:attrNameLst>
                                      </p:cBhvr>
                                      <p:to>
                                        <p:strVal val="visible"/>
                                      </p:to>
                                    </p:set>
                                    <p:anim calcmode="lin" valueType="num">
                                      <p:cBhvr additive="base">
                                        <p:cTn id="18" dur="5000"/>
                                        <p:tgtEl>
                                          <p:spTgt spid="153"/>
                                        </p:tgtEl>
                                        <p:attrNameLst>
                                          <p:attrName>ppt_x</p:attrName>
                                        </p:attrNameLst>
                                      </p:cBhvr>
                                      <p:tavLst>
                                        <p:tav tm="0">
                                          <p:val>
                                            <p:strVal val="#ppt_x+1"/>
                                          </p:val>
                                        </p:tav>
                                        <p:tav tm="100000">
                                          <p:val>
                                            <p:strVal val="#ppt_x"/>
                                          </p:val>
                                        </p:tav>
                                      </p:tavLst>
                                    </p:anim>
                                  </p:childTnLst>
                                </p:cTn>
                              </p:par>
                              <p:par>
                                <p:cTn id="19" presetID="10" presetClass="entr" presetSubtype="0" fill="hold" nodeType="withEffect">
                                  <p:stCondLst>
                                    <p:cond delay="0"/>
                                  </p:stCondLst>
                                  <p:childTnLst>
                                    <p:set>
                                      <p:cBhvr>
                                        <p:cTn id="20" dur="1" fill="hold">
                                          <p:stCondLst>
                                            <p:cond delay="0"/>
                                          </p:stCondLst>
                                        </p:cTn>
                                        <p:tgtEl>
                                          <p:spTgt spid="152"/>
                                        </p:tgtEl>
                                        <p:attrNameLst>
                                          <p:attrName>style.visibility</p:attrName>
                                        </p:attrNameLst>
                                      </p:cBhvr>
                                      <p:to>
                                        <p:strVal val="visible"/>
                                      </p:to>
                                    </p:set>
                                    <p:animEffect transition="in" filter="fade">
                                      <p:cBhvr>
                                        <p:cTn id="21" dur="5000"/>
                                        <p:tgtEl>
                                          <p:spTgt spid="152"/>
                                        </p:tgtEl>
                                      </p:cBhvr>
                                    </p:animEffect>
                                  </p:childTnLst>
                                </p:cTn>
                              </p:par>
                              <p:par>
                                <p:cTn id="22" presetID="2" presetClass="entr" presetSubtype="4" fill="hold" nodeType="withEffect">
                                  <p:stCondLst>
                                    <p:cond delay="0"/>
                                  </p:stCondLst>
                                  <p:childTnLst>
                                    <p:set>
                                      <p:cBhvr>
                                        <p:cTn id="23" dur="1" fill="hold">
                                          <p:stCondLst>
                                            <p:cond delay="0"/>
                                          </p:stCondLst>
                                        </p:cTn>
                                        <p:tgtEl>
                                          <p:spTgt spid="150"/>
                                        </p:tgtEl>
                                        <p:attrNameLst>
                                          <p:attrName>style.visibility</p:attrName>
                                        </p:attrNameLst>
                                      </p:cBhvr>
                                      <p:to>
                                        <p:strVal val="visible"/>
                                      </p:to>
                                    </p:set>
                                    <p:anim calcmode="lin" valueType="num">
                                      <p:cBhvr additive="base">
                                        <p:cTn id="24" dur="5000"/>
                                        <p:tgtEl>
                                          <p:spTgt spid="1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2"/>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18853" fill="hold"/>
                                        <p:tgtEl>
                                          <p:spTgt spid="2"/>
                                        </p:tgtEl>
                                      </p:cBhvr>
                                    </p:cmd>
                                  </p:childTnLst>
                                </p:cTn>
                              </p:par>
                            </p:childTnLst>
                          </p:cTn>
                        </p:par>
                      </p:childTnLst>
                    </p:cTn>
                  </p:par>
                </p:childTnLst>
              </p:cTn>
              <p:nextCondLst>
                <p:cond evt="onClick" delay="0">
                  <p:tgtEl>
                    <p:spTgt spid="2"/>
                  </p:tgtEl>
                </p:cond>
              </p:nextCondLst>
            </p:seq>
            <p:audio>
              <p:cMediaNode vol="80000">
                <p:cTn id="30"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178125" y="56478"/>
            <a:ext cx="8229600" cy="857400"/>
          </a:xfrm>
          <a:prstGeom prst="rect">
            <a:avLst/>
          </a:prstGeom>
        </p:spPr>
        <p:txBody>
          <a:bodyPr lIns="91425" tIns="91425" rIns="91425" bIns="91425" anchor="b" anchorCtr="0">
            <a:noAutofit/>
          </a:bodyPr>
          <a:lstStyle/>
          <a:p>
            <a:pPr algn="ctr">
              <a:spcBef>
                <a:spcPts val="0"/>
              </a:spcBef>
              <a:buNone/>
            </a:pPr>
            <a:r>
              <a:rPr lang="en">
                <a:solidFill>
                  <a:srgbClr val="FF0000"/>
                </a:solidFill>
                <a:latin typeface="Lobster Two"/>
                <a:ea typeface="Lobster Two"/>
                <a:cs typeface="Lobster Two"/>
                <a:sym typeface="Lobster Two"/>
              </a:rPr>
              <a:t>We are Family</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308576" y="1352550"/>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23775" y="219350"/>
            <a:ext cx="3043200" cy="857400"/>
          </a:xfrm>
          <a:prstGeom prst="rect">
            <a:avLst/>
          </a:prstGeom>
        </p:spPr>
        <p:txBody>
          <a:bodyPr lIns="91425" tIns="91425" rIns="91425" bIns="91425" anchor="b" anchorCtr="0">
            <a:noAutofit/>
          </a:bodyPr>
          <a:lstStyle/>
          <a:p>
            <a:pPr lvl="0" rtl="0">
              <a:spcBef>
                <a:spcPts val="0"/>
              </a:spcBef>
              <a:buNone/>
            </a:pPr>
            <a:r>
              <a:rPr lang="en">
                <a:solidFill>
                  <a:srgbClr val="00FFFF"/>
                </a:solidFill>
                <a:latin typeface="Lobster Two"/>
                <a:ea typeface="Lobster Two"/>
                <a:cs typeface="Lobster Two"/>
                <a:sym typeface="Lobster Two"/>
              </a:rPr>
              <a:t>Family</a:t>
            </a:r>
          </a:p>
        </p:txBody>
      </p:sp>
      <p:sp>
        <p:nvSpPr>
          <p:cNvPr id="37" name="Shape 37"/>
          <p:cNvSpPr txBox="1"/>
          <p:nvPr/>
        </p:nvSpPr>
        <p:spPr>
          <a:xfrm>
            <a:off x="522204" y="1085492"/>
            <a:ext cx="4107450" cy="3785315"/>
          </a:xfrm>
          <a:prstGeom prst="rect">
            <a:avLst/>
          </a:prstGeom>
          <a:noFill/>
          <a:ln>
            <a:noFill/>
          </a:ln>
        </p:spPr>
        <p:txBody>
          <a:bodyPr lIns="91425" tIns="91425" rIns="91425" bIns="91425" anchor="t" anchorCtr="0">
            <a:noAutofit/>
          </a:bodyPr>
          <a:lstStyle/>
          <a:p>
            <a:pPr lvl="0" rtl="0">
              <a:spcBef>
                <a:spcPts val="0"/>
              </a:spcBef>
              <a:buNone/>
            </a:pPr>
            <a:r>
              <a:rPr lang="en" sz="3600" dirty="0">
                <a:solidFill>
                  <a:srgbClr val="00FFFF"/>
                </a:solidFill>
                <a:latin typeface="Lobster"/>
                <a:ea typeface="Lobster"/>
                <a:cs typeface="Lobster"/>
                <a:sym typeface="Lobster"/>
              </a:rPr>
              <a:t>F</a:t>
            </a:r>
            <a:r>
              <a:rPr lang="en" sz="2400" dirty="0">
                <a:latin typeface="Lobster"/>
                <a:ea typeface="Lobster"/>
                <a:cs typeface="Lobster"/>
                <a:sym typeface="Lobster"/>
              </a:rPr>
              <a:t>amily creates who you are. Family doesn’t just have to be the people you live with, it can be your surroundings too. Identity, is your personality and family, because family is who you are.</a:t>
            </a:r>
          </a:p>
          <a:p>
            <a:pPr lvl="0" rtl="0">
              <a:spcBef>
                <a:spcPts val="0"/>
              </a:spcBef>
              <a:buNone/>
            </a:pPr>
            <a:r>
              <a:rPr lang="en" sz="3000" dirty="0">
                <a:solidFill>
                  <a:srgbClr val="00FFFF"/>
                </a:solidFill>
                <a:latin typeface="Lobster"/>
                <a:ea typeface="Lobster"/>
                <a:cs typeface="Lobster"/>
                <a:sym typeface="Lobster"/>
              </a:rPr>
              <a:t>Family sticks with you No Matter What!!</a:t>
            </a:r>
          </a:p>
        </p:txBody>
      </p:sp>
      <p:sp>
        <p:nvSpPr>
          <p:cNvPr id="38" name="Shape 38"/>
          <p:cNvSpPr txBox="1"/>
          <p:nvPr/>
        </p:nvSpPr>
        <p:spPr>
          <a:xfrm>
            <a:off x="5008950" y="528725"/>
            <a:ext cx="3893100" cy="3994200"/>
          </a:xfrm>
          <a:prstGeom prst="rect">
            <a:avLst/>
          </a:prstGeom>
          <a:noFill/>
          <a:ln>
            <a:noFill/>
          </a:ln>
        </p:spPr>
        <p:txBody>
          <a:bodyPr lIns="91425" tIns="91425" rIns="91425" bIns="91425" anchor="t" anchorCtr="0">
            <a:noAutofit/>
          </a:bodyPr>
          <a:lstStyle/>
          <a:p>
            <a:pPr>
              <a:spcBef>
                <a:spcPts val="0"/>
              </a:spcBef>
              <a:buNone/>
            </a:pPr>
            <a:endParaRPr/>
          </a:p>
        </p:txBody>
      </p:sp>
      <p:pic>
        <p:nvPicPr>
          <p:cNvPr id="39" name="Shape 39"/>
          <p:cNvPicPr preferRelativeResize="0"/>
          <p:nvPr/>
        </p:nvPicPr>
        <p:blipFill>
          <a:blip r:embed="rId6">
            <a:alphaModFix/>
          </a:blip>
          <a:stretch>
            <a:fillRect/>
          </a:stretch>
        </p:blipFill>
        <p:spPr>
          <a:xfrm>
            <a:off x="4599375" y="344075"/>
            <a:ext cx="4544624" cy="302785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045273" y="941906"/>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0"/>
                                        <p:tgtEl>
                                          <p:spTgt spid="39"/>
                                        </p:tgtEl>
                                        <p:attrNameLst>
                                          <p:attrName>ppt_x</p:attrName>
                                        </p:attrNameLst>
                                      </p:cBhvr>
                                      <p:tavLst>
                                        <p:tav tm="0">
                                          <p:val>
                                            <p:strVal val="#ppt_x+1"/>
                                          </p:val>
                                        </p:tav>
                                        <p:tav tm="100000">
                                          <p:val>
                                            <p:strVal val="#ppt_x"/>
                                          </p:val>
                                        </p:tav>
                                      </p:tavLst>
                                    </p:anim>
                                  </p:childTnLst>
                                </p:cTn>
                              </p:par>
                              <p:par>
                                <p:cTn id="8" presetID="8" presetClass="emph" presetSubtype="0" fill="hold" nodeType="withEffect">
                                  <p:stCondLst>
                                    <p:cond delay="0"/>
                                  </p:stCondLst>
                                  <p:childTnLst>
                                    <p:animRot by="-21600000">
                                      <p:cBhvr>
                                        <p:cTn id="9" dur="5000" fill="hold"/>
                                        <p:tgtEl>
                                          <p:spTgt spid="37"/>
                                        </p:tgtEl>
                                        <p:attrNameLst>
                                          <p:attrName>r</p:attrName>
                                        </p:attrNameLst>
                                      </p:cBhvr>
                                    </p:animRot>
                                  </p:childTnLst>
                                </p:cTn>
                              </p:par>
                            </p:childTnLst>
                          </p:cTn>
                        </p:par>
                        <p:par>
                          <p:cTn id="10" fill="hold">
                            <p:stCondLst>
                              <p:cond delay="5000"/>
                            </p:stCondLst>
                            <p:childTnLst>
                              <p:par>
                                <p:cTn id="11" presetID="1" presetClass="mediacall" presetSubtype="0" fill="hold" nodeType="afterEffect">
                                  <p:stCondLst>
                                    <p:cond delay="0"/>
                                  </p:stCondLst>
                                  <p:childTnLst>
                                    <p:cmd type="call" cmd="playFrom(0.0)">
                                      <p:cBhvr>
                                        <p:cTn id="12" dur="248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68225" y="166103"/>
            <a:ext cx="8229600" cy="857400"/>
          </a:xfrm>
          <a:prstGeom prst="rect">
            <a:avLst/>
          </a:prstGeom>
        </p:spPr>
        <p:txBody>
          <a:bodyPr lIns="91425" tIns="91425" rIns="91425" bIns="91425" anchor="b" anchorCtr="0">
            <a:noAutofit/>
          </a:bodyPr>
          <a:lstStyle/>
          <a:p>
            <a:pPr lvl="0" rtl="0">
              <a:spcBef>
                <a:spcPts val="0"/>
              </a:spcBef>
              <a:buNone/>
            </a:pPr>
            <a:r>
              <a:rPr lang="en">
                <a:solidFill>
                  <a:srgbClr val="FFFFFF"/>
                </a:solidFill>
                <a:latin typeface="Pacifico"/>
                <a:ea typeface="Pacifico"/>
                <a:cs typeface="Pacifico"/>
                <a:sym typeface="Pacifico"/>
              </a:rPr>
              <a:t>Locomotion &amp; Peace  Locomotion</a:t>
            </a:r>
          </a:p>
        </p:txBody>
      </p:sp>
      <p:pic>
        <p:nvPicPr>
          <p:cNvPr id="45" name="Shape 45"/>
          <p:cNvPicPr preferRelativeResize="0"/>
          <p:nvPr/>
        </p:nvPicPr>
        <p:blipFill>
          <a:blip r:embed="rId6">
            <a:alphaModFix/>
          </a:blip>
          <a:stretch>
            <a:fillRect/>
          </a:stretch>
        </p:blipFill>
        <p:spPr>
          <a:xfrm>
            <a:off x="89750" y="1063375"/>
            <a:ext cx="1335049" cy="1888272"/>
          </a:xfrm>
          <a:prstGeom prst="rect">
            <a:avLst/>
          </a:prstGeom>
          <a:noFill/>
          <a:ln>
            <a:noFill/>
          </a:ln>
        </p:spPr>
      </p:pic>
      <p:sp>
        <p:nvSpPr>
          <p:cNvPr id="46" name="Shape 46"/>
          <p:cNvSpPr/>
          <p:nvPr/>
        </p:nvSpPr>
        <p:spPr>
          <a:xfrm>
            <a:off x="1559525" y="1312700"/>
            <a:ext cx="666000" cy="370200"/>
          </a:xfrm>
          <a:prstGeom prst="leftArrow">
            <a:avLst>
              <a:gd name="adj1" fmla="val 50000"/>
              <a:gd name="adj2" fmla="val 50000"/>
            </a:avLst>
          </a:prstGeom>
          <a:solidFill>
            <a:srgbClr val="00FF00"/>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47" name="Shape 47"/>
          <p:cNvSpPr txBox="1"/>
          <p:nvPr/>
        </p:nvSpPr>
        <p:spPr>
          <a:xfrm>
            <a:off x="2312550" y="1147245"/>
            <a:ext cx="2210400" cy="812100"/>
          </a:xfrm>
          <a:prstGeom prst="rect">
            <a:avLst/>
          </a:prstGeom>
          <a:noFill/>
          <a:ln>
            <a:noFill/>
          </a:ln>
        </p:spPr>
        <p:txBody>
          <a:bodyPr lIns="91425" tIns="91425" rIns="91425" bIns="91425" anchor="t" anchorCtr="0">
            <a:noAutofit/>
          </a:bodyPr>
          <a:lstStyle/>
          <a:p>
            <a:pPr lvl="0" rtl="0">
              <a:spcBef>
                <a:spcPts val="0"/>
              </a:spcBef>
              <a:buNone/>
            </a:pPr>
            <a:r>
              <a:rPr lang="en">
                <a:latin typeface="Lobster"/>
                <a:ea typeface="Lobster"/>
                <a:cs typeface="Lobster"/>
                <a:sym typeface="Lobster"/>
              </a:rPr>
              <a:t>Locomotion:</a:t>
            </a:r>
          </a:p>
          <a:p>
            <a:pPr lvl="0" rtl="0">
              <a:spcBef>
                <a:spcPts val="0"/>
              </a:spcBef>
              <a:buNone/>
            </a:pPr>
            <a:r>
              <a:rPr lang="en">
                <a:latin typeface="Lobster"/>
                <a:ea typeface="Lobster"/>
                <a:cs typeface="Lobster"/>
                <a:sym typeface="Lobster"/>
              </a:rPr>
              <a:t>(Lonnie) lost his parents in a fire.</a:t>
            </a:r>
          </a:p>
        </p:txBody>
      </p:sp>
      <p:pic>
        <p:nvPicPr>
          <p:cNvPr id="48" name="Shape 48"/>
          <p:cNvPicPr preferRelativeResize="0"/>
          <p:nvPr/>
        </p:nvPicPr>
        <p:blipFill>
          <a:blip r:embed="rId7">
            <a:alphaModFix/>
          </a:blip>
          <a:stretch>
            <a:fillRect/>
          </a:stretch>
        </p:blipFill>
        <p:spPr>
          <a:xfrm>
            <a:off x="6782950" y="897575"/>
            <a:ext cx="2361049" cy="1727824"/>
          </a:xfrm>
          <a:prstGeom prst="rect">
            <a:avLst/>
          </a:prstGeom>
          <a:noFill/>
          <a:ln>
            <a:noFill/>
          </a:ln>
        </p:spPr>
      </p:pic>
      <p:sp>
        <p:nvSpPr>
          <p:cNvPr id="49" name="Shape 49"/>
          <p:cNvSpPr txBox="1"/>
          <p:nvPr/>
        </p:nvSpPr>
        <p:spPr>
          <a:xfrm>
            <a:off x="7343150" y="3511612"/>
            <a:ext cx="1649399" cy="1424999"/>
          </a:xfrm>
          <a:prstGeom prst="rect">
            <a:avLst/>
          </a:prstGeom>
          <a:noFill/>
          <a:ln>
            <a:noFill/>
          </a:ln>
        </p:spPr>
        <p:txBody>
          <a:bodyPr lIns="91425" tIns="91425" rIns="91425" bIns="91425" anchor="t" anchorCtr="0">
            <a:noAutofit/>
          </a:bodyPr>
          <a:lstStyle/>
          <a:p>
            <a:pPr lvl="0" rtl="0">
              <a:spcBef>
                <a:spcPts val="0"/>
              </a:spcBef>
              <a:buNone/>
            </a:pPr>
            <a:r>
              <a:rPr lang="en">
                <a:latin typeface="Lobster"/>
                <a:ea typeface="Lobster"/>
                <a:cs typeface="Lobster"/>
                <a:sym typeface="Lobster"/>
              </a:rPr>
              <a:t>Locomotion:</a:t>
            </a:r>
          </a:p>
          <a:p>
            <a:pPr lvl="0" rtl="0">
              <a:spcBef>
                <a:spcPts val="0"/>
              </a:spcBef>
              <a:buNone/>
            </a:pPr>
            <a:r>
              <a:rPr lang="en">
                <a:latin typeface="Lobster"/>
                <a:ea typeface="Lobster"/>
                <a:cs typeface="Lobster"/>
                <a:sym typeface="Lobster"/>
              </a:rPr>
              <a:t>LiLi  is separated from Lonnie and is now adopted to a new mom.</a:t>
            </a:r>
          </a:p>
        </p:txBody>
      </p:sp>
      <p:sp>
        <p:nvSpPr>
          <p:cNvPr id="50" name="Shape 50"/>
          <p:cNvSpPr/>
          <p:nvPr/>
        </p:nvSpPr>
        <p:spPr>
          <a:xfrm>
            <a:off x="7909850" y="2804900"/>
            <a:ext cx="516000" cy="628199"/>
          </a:xfrm>
          <a:prstGeom prst="upArrow">
            <a:avLst>
              <a:gd name="adj1" fmla="val 50000"/>
              <a:gd name="adj2" fmla="val 50000"/>
            </a:avLst>
          </a:prstGeom>
          <a:solidFill>
            <a:srgbClr val="466AFF"/>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pic>
        <p:nvPicPr>
          <p:cNvPr id="51" name="Shape 51"/>
          <p:cNvPicPr preferRelativeResize="0"/>
          <p:nvPr/>
        </p:nvPicPr>
        <p:blipFill>
          <a:blip r:embed="rId8">
            <a:alphaModFix/>
          </a:blip>
          <a:stretch>
            <a:fillRect/>
          </a:stretch>
        </p:blipFill>
        <p:spPr>
          <a:xfrm>
            <a:off x="1672275" y="3070012"/>
            <a:ext cx="2013249" cy="2073475"/>
          </a:xfrm>
          <a:prstGeom prst="rect">
            <a:avLst/>
          </a:prstGeom>
          <a:noFill/>
          <a:ln>
            <a:noFill/>
          </a:ln>
        </p:spPr>
      </p:pic>
      <p:sp>
        <p:nvSpPr>
          <p:cNvPr id="52" name="Shape 52"/>
          <p:cNvSpPr txBox="1"/>
          <p:nvPr/>
        </p:nvSpPr>
        <p:spPr>
          <a:xfrm rot="10800000" flipH="1">
            <a:off x="254175" y="3471425"/>
            <a:ext cx="1758900" cy="628199"/>
          </a:xfrm>
          <a:prstGeom prst="rect">
            <a:avLst/>
          </a:prstGeom>
          <a:noFill/>
          <a:ln>
            <a:noFill/>
          </a:ln>
        </p:spPr>
        <p:txBody>
          <a:bodyPr lIns="91425" tIns="91425" rIns="91425" bIns="91425" anchor="t" anchorCtr="0">
            <a:noAutofit/>
          </a:bodyPr>
          <a:lstStyle/>
          <a:p>
            <a:pPr>
              <a:spcBef>
                <a:spcPts val="0"/>
              </a:spcBef>
              <a:buNone/>
            </a:pPr>
            <a:endParaRPr/>
          </a:p>
        </p:txBody>
      </p:sp>
      <p:sp>
        <p:nvSpPr>
          <p:cNvPr id="53" name="Shape 53"/>
          <p:cNvSpPr txBox="1"/>
          <p:nvPr/>
        </p:nvSpPr>
        <p:spPr>
          <a:xfrm>
            <a:off x="0" y="3587537"/>
            <a:ext cx="1758900" cy="508200"/>
          </a:xfrm>
          <a:prstGeom prst="rect">
            <a:avLst/>
          </a:prstGeom>
          <a:noFill/>
          <a:ln>
            <a:noFill/>
          </a:ln>
        </p:spPr>
        <p:txBody>
          <a:bodyPr lIns="91425" tIns="91425" rIns="91425" bIns="91425" anchor="t" anchorCtr="0">
            <a:noAutofit/>
          </a:bodyPr>
          <a:lstStyle/>
          <a:p>
            <a:pPr lvl="0" rtl="0">
              <a:spcBef>
                <a:spcPts val="0"/>
              </a:spcBef>
              <a:buNone/>
            </a:pPr>
            <a:r>
              <a:rPr lang="en">
                <a:latin typeface="Lobster"/>
                <a:ea typeface="Lobster"/>
                <a:cs typeface="Lobster"/>
                <a:sym typeface="Lobster"/>
              </a:rPr>
              <a:t>Lili and Lonnie’s parents: died in a fire.</a:t>
            </a:r>
          </a:p>
        </p:txBody>
      </p:sp>
      <p:sp>
        <p:nvSpPr>
          <p:cNvPr id="54" name="Shape 54"/>
          <p:cNvSpPr/>
          <p:nvPr/>
        </p:nvSpPr>
        <p:spPr>
          <a:xfrm>
            <a:off x="254175" y="4173125"/>
            <a:ext cx="1418099" cy="370200"/>
          </a:xfrm>
          <a:prstGeom prst="rightArrow">
            <a:avLst>
              <a:gd name="adj1" fmla="val 50000"/>
              <a:gd name="adj2" fmla="val 50000"/>
            </a:avLst>
          </a:prstGeom>
          <a:solidFill>
            <a:srgbClr val="FF00FF"/>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pic>
        <p:nvPicPr>
          <p:cNvPr id="55" name="Shape 55"/>
          <p:cNvPicPr preferRelativeResize="0"/>
          <p:nvPr/>
        </p:nvPicPr>
        <p:blipFill>
          <a:blip r:embed="rId9">
            <a:alphaModFix/>
          </a:blip>
          <a:stretch>
            <a:fillRect/>
          </a:stretch>
        </p:blipFill>
        <p:spPr>
          <a:xfrm>
            <a:off x="3767500" y="1844462"/>
            <a:ext cx="2628900" cy="1743075"/>
          </a:xfrm>
          <a:prstGeom prst="rect">
            <a:avLst/>
          </a:prstGeom>
          <a:noFill/>
          <a:ln>
            <a:noFill/>
          </a:ln>
        </p:spPr>
      </p:pic>
      <p:sp>
        <p:nvSpPr>
          <p:cNvPr id="56" name="Shape 56"/>
          <p:cNvSpPr/>
          <p:nvPr/>
        </p:nvSpPr>
        <p:spPr>
          <a:xfrm>
            <a:off x="4508912" y="3587537"/>
            <a:ext cx="338400" cy="628199"/>
          </a:xfrm>
          <a:prstGeom prst="upArrow">
            <a:avLst>
              <a:gd name="adj1" fmla="val 50000"/>
              <a:gd name="adj2" fmla="val 50000"/>
            </a:avLst>
          </a:prstGeom>
          <a:solidFill>
            <a:srgbClr val="FFB525"/>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57" name="Shape 57"/>
          <p:cNvSpPr txBox="1"/>
          <p:nvPr/>
        </p:nvSpPr>
        <p:spPr>
          <a:xfrm>
            <a:off x="3685525" y="4286100"/>
            <a:ext cx="2521499" cy="857400"/>
          </a:xfrm>
          <a:prstGeom prst="rect">
            <a:avLst/>
          </a:prstGeom>
          <a:noFill/>
          <a:ln>
            <a:noFill/>
          </a:ln>
        </p:spPr>
        <p:txBody>
          <a:bodyPr lIns="91425" tIns="91425" rIns="91425" bIns="91425" anchor="t" anchorCtr="0">
            <a:noAutofit/>
          </a:bodyPr>
          <a:lstStyle/>
          <a:p>
            <a:pPr>
              <a:spcBef>
                <a:spcPts val="0"/>
              </a:spcBef>
              <a:buNone/>
            </a:pPr>
            <a:r>
              <a:rPr lang="en">
                <a:latin typeface="Lobster"/>
                <a:ea typeface="Lobster"/>
                <a:cs typeface="Lobster"/>
                <a:sym typeface="Lobster"/>
              </a:rPr>
              <a:t>Ms Edna: is she is the one who takes care of lonnie.she is also Lonnie new mom.</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215646" y="1852619"/>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0"/>
                                        <p:tgtEl>
                                          <p:spTgt spid="45"/>
                                        </p:tgtEl>
                                        <p:attrNameLst>
                                          <p:attrName>ppt_y</p:attrName>
                                        </p:attrNameLst>
                                      </p:cBhvr>
                                      <p:tavLst>
                                        <p:tav tm="0">
                                          <p:val>
                                            <p:strVal val="#ppt_y-1"/>
                                          </p:val>
                                        </p:tav>
                                        <p:tav tm="100000">
                                          <p:val>
                                            <p:strVal val="#ppt_y"/>
                                          </p:val>
                                        </p:tav>
                                      </p:tavLst>
                                    </p:anim>
                                  </p:childTnLst>
                                </p:cTn>
                              </p:par>
                              <p:par>
                                <p:cTn id="8" presetID="23" presetClass="entr" presetSubtype="16"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 calcmode="lin" valueType="num">
                                      <p:cBhvr additive="base">
                                        <p:cTn id="10" dur="5000"/>
                                        <p:tgtEl>
                                          <p:spTgt spid="48"/>
                                        </p:tgtEl>
                                        <p:attrNameLst>
                                          <p:attrName>ppt_w</p:attrName>
                                        </p:attrNameLst>
                                      </p:cBhvr>
                                      <p:tavLst>
                                        <p:tav tm="0">
                                          <p:val>
                                            <p:strVal val="0"/>
                                          </p:val>
                                        </p:tav>
                                        <p:tav tm="100000">
                                          <p:val>
                                            <p:strVal val="#ppt_w"/>
                                          </p:val>
                                        </p:tav>
                                      </p:tavLst>
                                    </p:anim>
                                    <p:anim calcmode="lin" valueType="num">
                                      <p:cBhvr additive="base">
                                        <p:cTn id="11" dur="5000"/>
                                        <p:tgtEl>
                                          <p:spTgt spid="48"/>
                                        </p:tgtEl>
                                        <p:attrNameLst>
                                          <p:attrName>ppt_h</p:attrName>
                                        </p:attrNameLst>
                                      </p:cBhvr>
                                      <p:tavLst>
                                        <p:tav tm="0">
                                          <p:val>
                                            <p:strVal val="0"/>
                                          </p:val>
                                        </p:tav>
                                        <p:tav tm="100000">
                                          <p:val>
                                            <p:strVal val="#ppt_h"/>
                                          </p:val>
                                        </p:tav>
                                      </p:tavLst>
                                    </p:anim>
                                  </p:childTnLst>
                                </p:cTn>
                              </p:par>
                              <p:par>
                                <p:cTn id="12" presetID="2" presetClass="entr" presetSubtype="8" fill="hold" nodeType="with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5000"/>
                                        <p:tgtEl>
                                          <p:spTgt spid="51"/>
                                        </p:tgtEl>
                                        <p:attrNameLst>
                                          <p:attrName>ppt_x</p:attrName>
                                        </p:attrNameLst>
                                      </p:cBhvr>
                                      <p:tavLst>
                                        <p:tav tm="0">
                                          <p:val>
                                            <p:strVal val="#ppt_x-1"/>
                                          </p:val>
                                        </p:tav>
                                        <p:tav tm="100000">
                                          <p:val>
                                            <p:strVal val="#ppt_x"/>
                                          </p:val>
                                        </p:tav>
                                      </p:tavLst>
                                    </p:anim>
                                  </p:childTnLst>
                                </p:cTn>
                              </p:par>
                              <p:par>
                                <p:cTn id="15" presetID="10" presetClass="entr" presetSubtype="0" fill="hold"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0"/>
                                        <p:tgtEl>
                                          <p:spTgt spid="55"/>
                                        </p:tgtEl>
                                      </p:cBhvr>
                                    </p:animEffect>
                                  </p:childTnLst>
                                </p:cTn>
                              </p:par>
                            </p:childTnLst>
                          </p:cTn>
                        </p:par>
                        <p:par>
                          <p:cTn id="18" fill="hold">
                            <p:stCondLst>
                              <p:cond delay="5000"/>
                            </p:stCondLst>
                            <p:childTnLst>
                              <p:par>
                                <p:cTn id="19" presetID="1" presetClass="mediacall" presetSubtype="0" fill="hold" nodeType="afterEffect">
                                  <p:stCondLst>
                                    <p:cond delay="0"/>
                                  </p:stCondLst>
                                  <p:childTnLst>
                                    <p:cmd type="call" cmd="playFrom(0.0)">
                                      <p:cBhvr>
                                        <p:cTn id="20" dur="198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3279957" y="205975"/>
            <a:ext cx="8270838" cy="857400"/>
          </a:xfrm>
          <a:prstGeom prst="rect">
            <a:avLst/>
          </a:prstGeom>
        </p:spPr>
        <p:txBody>
          <a:bodyPr lIns="91425" tIns="91425" rIns="91425" bIns="91425" anchor="b" anchorCtr="0">
            <a:noAutofit/>
          </a:bodyPr>
          <a:lstStyle/>
          <a:p>
            <a:pPr>
              <a:spcBef>
                <a:spcPts val="0"/>
              </a:spcBef>
              <a:buNone/>
            </a:pPr>
            <a:r>
              <a:rPr lang="en" dirty="0">
                <a:latin typeface="Lobster"/>
                <a:ea typeface="Lobster"/>
                <a:cs typeface="Lobster"/>
                <a:sym typeface="Lobster"/>
              </a:rPr>
              <a:t>  </a:t>
            </a:r>
            <a:r>
              <a:rPr lang="en" dirty="0" smtClean="0">
                <a:latin typeface="Lobster"/>
                <a:ea typeface="Lobster"/>
                <a:cs typeface="Lobster"/>
                <a:sym typeface="Lobster"/>
              </a:rPr>
              <a:t>Locomotion </a:t>
            </a:r>
            <a:r>
              <a:rPr lang="en-US" dirty="0" smtClean="0">
                <a:latin typeface="Lobster"/>
                <a:ea typeface="Lobster"/>
                <a:cs typeface="Lobster"/>
                <a:sym typeface="Lobster"/>
              </a:rPr>
              <a:t/>
            </a:r>
            <a:br>
              <a:rPr lang="en-US" dirty="0" smtClean="0">
                <a:latin typeface="Lobster"/>
                <a:ea typeface="Lobster"/>
                <a:cs typeface="Lobster"/>
                <a:sym typeface="Lobster"/>
              </a:rPr>
            </a:br>
            <a:r>
              <a:rPr lang="en" dirty="0" smtClean="0">
                <a:latin typeface="Lobster"/>
                <a:ea typeface="Lobster"/>
                <a:cs typeface="Lobster"/>
                <a:sym typeface="Lobster"/>
              </a:rPr>
              <a:t>And </a:t>
            </a:r>
            <a:r>
              <a:rPr lang="en-US" dirty="0" smtClean="0">
                <a:latin typeface="Lobster"/>
                <a:ea typeface="Lobster"/>
                <a:cs typeface="Lobster"/>
                <a:sym typeface="Lobster"/>
              </a:rPr>
              <a:t>P</a:t>
            </a:r>
            <a:r>
              <a:rPr lang="en" dirty="0" smtClean="0">
                <a:latin typeface="Lobster"/>
                <a:ea typeface="Lobster"/>
                <a:cs typeface="Lobster"/>
                <a:sym typeface="Lobster"/>
              </a:rPr>
              <a:t>eace </a:t>
            </a:r>
            <a:r>
              <a:rPr lang="en-US" dirty="0">
                <a:latin typeface="Lobster"/>
                <a:ea typeface="Lobster"/>
                <a:cs typeface="Lobster"/>
                <a:sym typeface="Lobster"/>
              </a:rPr>
              <a:t>L</a:t>
            </a:r>
            <a:r>
              <a:rPr lang="en" dirty="0" smtClean="0">
                <a:latin typeface="Lobster"/>
                <a:ea typeface="Lobster"/>
                <a:cs typeface="Lobster"/>
                <a:sym typeface="Lobster"/>
              </a:rPr>
              <a:t>ocomotion</a:t>
            </a:r>
            <a:endParaRPr lang="en" dirty="0">
              <a:latin typeface="Lobster"/>
              <a:ea typeface="Lobster"/>
              <a:cs typeface="Lobster"/>
              <a:sym typeface="Lobster"/>
            </a:endParaRPr>
          </a:p>
        </p:txBody>
      </p:sp>
      <p:sp>
        <p:nvSpPr>
          <p:cNvPr id="63" name="Shape 63"/>
          <p:cNvSpPr txBox="1"/>
          <p:nvPr/>
        </p:nvSpPr>
        <p:spPr>
          <a:xfrm>
            <a:off x="93850" y="477900"/>
            <a:ext cx="2113500" cy="2374499"/>
          </a:xfrm>
          <a:prstGeom prst="rect">
            <a:avLst/>
          </a:prstGeom>
          <a:noFill/>
          <a:ln>
            <a:noFill/>
          </a:ln>
        </p:spPr>
        <p:txBody>
          <a:bodyPr lIns="91425" tIns="91425" rIns="91425" bIns="91425" anchor="t" anchorCtr="0">
            <a:noAutofit/>
          </a:bodyPr>
          <a:lstStyle/>
          <a:p>
            <a:pPr rtl="0">
              <a:spcBef>
                <a:spcPts val="0"/>
              </a:spcBef>
              <a:buNone/>
            </a:pPr>
            <a:r>
              <a:rPr lang="en" dirty="0">
                <a:latin typeface="Lobster"/>
                <a:ea typeface="Lobster"/>
                <a:cs typeface="Lobster"/>
                <a:sym typeface="Lobster"/>
              </a:rPr>
              <a:t>This is one quote from locomotion:  Smiling cause you  finally finished reading the bible she gave you ******</a:t>
            </a:r>
          </a:p>
          <a:p>
            <a:pPr rtl="0">
              <a:spcBef>
                <a:spcPts val="0"/>
              </a:spcBef>
              <a:buNone/>
            </a:pPr>
            <a:r>
              <a:rPr lang="en" dirty="0">
                <a:latin typeface="Lobster"/>
                <a:ea typeface="Lobster"/>
                <a:cs typeface="Lobster"/>
                <a:sym typeface="Lobster"/>
              </a:rPr>
              <a:t>The bible she thinks is the reason why you two are here now </a:t>
            </a:r>
          </a:p>
          <a:p>
            <a:pPr rtl="0">
              <a:spcBef>
                <a:spcPts val="0"/>
              </a:spcBef>
              <a:buNone/>
            </a:pPr>
            <a:r>
              <a:rPr lang="en" dirty="0">
                <a:latin typeface="Lobster"/>
                <a:ea typeface="Lobster"/>
                <a:cs typeface="Lobster"/>
                <a:sym typeface="Lobster"/>
              </a:rPr>
              <a:t>        Together     pg. 99-100</a:t>
            </a:r>
          </a:p>
          <a:p>
            <a:pPr rtl="0">
              <a:spcBef>
                <a:spcPts val="0"/>
              </a:spcBef>
              <a:buNone/>
            </a:pPr>
            <a:endParaRPr dirty="0">
              <a:latin typeface="Lobster"/>
              <a:ea typeface="Lobster"/>
              <a:cs typeface="Lobster"/>
              <a:sym typeface="Lobster"/>
            </a:endParaRPr>
          </a:p>
          <a:p>
            <a:pPr rtl="0">
              <a:spcBef>
                <a:spcPts val="0"/>
              </a:spcBef>
              <a:buNone/>
            </a:pPr>
            <a:r>
              <a:rPr lang="en" dirty="0">
                <a:latin typeface="Lobster"/>
                <a:ea typeface="Lobster"/>
                <a:cs typeface="Lobster"/>
                <a:sym typeface="Lobster"/>
              </a:rPr>
              <a:t>                           </a:t>
            </a:r>
          </a:p>
          <a:p>
            <a:pPr>
              <a:spcBef>
                <a:spcPts val="0"/>
              </a:spcBef>
              <a:buNone/>
            </a:pPr>
            <a:endParaRPr dirty="0">
              <a:latin typeface="Lobster"/>
              <a:ea typeface="Lobster"/>
              <a:cs typeface="Lobster"/>
              <a:sym typeface="Lobster"/>
            </a:endParaRPr>
          </a:p>
        </p:txBody>
      </p:sp>
      <p:sp>
        <p:nvSpPr>
          <p:cNvPr id="64" name="Shape 64"/>
          <p:cNvSpPr txBox="1"/>
          <p:nvPr/>
        </p:nvSpPr>
        <p:spPr>
          <a:xfrm>
            <a:off x="7531325" y="1926300"/>
            <a:ext cx="13499" cy="46799"/>
          </a:xfrm>
          <a:prstGeom prst="rect">
            <a:avLst/>
          </a:prstGeom>
          <a:noFill/>
          <a:ln>
            <a:noFill/>
          </a:ln>
        </p:spPr>
        <p:txBody>
          <a:bodyPr lIns="91425" tIns="91425" rIns="91425" bIns="91425" anchor="t" anchorCtr="0">
            <a:noAutofit/>
          </a:bodyPr>
          <a:lstStyle/>
          <a:p>
            <a:pPr>
              <a:spcBef>
                <a:spcPts val="0"/>
              </a:spcBef>
              <a:buNone/>
            </a:pPr>
            <a:endParaRPr/>
          </a:p>
        </p:txBody>
      </p:sp>
      <p:sp>
        <p:nvSpPr>
          <p:cNvPr id="65" name="Shape 65"/>
          <p:cNvSpPr txBox="1"/>
          <p:nvPr/>
        </p:nvSpPr>
        <p:spPr>
          <a:xfrm>
            <a:off x="5370900" y="1946375"/>
            <a:ext cx="1638599" cy="2555100"/>
          </a:xfrm>
          <a:prstGeom prst="rect">
            <a:avLst/>
          </a:prstGeom>
          <a:noFill/>
          <a:ln>
            <a:noFill/>
          </a:ln>
        </p:spPr>
        <p:txBody>
          <a:bodyPr lIns="91425" tIns="91425" rIns="91425" bIns="91425" anchor="t" anchorCtr="0">
            <a:noAutofit/>
          </a:bodyPr>
          <a:lstStyle/>
          <a:p>
            <a:pPr>
              <a:spcBef>
                <a:spcPts val="0"/>
              </a:spcBef>
              <a:buNone/>
            </a:pPr>
            <a:endParaRPr>
              <a:latin typeface="Lobster"/>
              <a:ea typeface="Lobster"/>
              <a:cs typeface="Lobster"/>
              <a:sym typeface="Lobster"/>
            </a:endParaRPr>
          </a:p>
        </p:txBody>
      </p:sp>
      <p:sp>
        <p:nvSpPr>
          <p:cNvPr id="66" name="Shape 66"/>
          <p:cNvSpPr txBox="1"/>
          <p:nvPr/>
        </p:nvSpPr>
        <p:spPr>
          <a:xfrm>
            <a:off x="4735500" y="1993200"/>
            <a:ext cx="1745700" cy="2521499"/>
          </a:xfrm>
          <a:prstGeom prst="rect">
            <a:avLst/>
          </a:prstGeom>
          <a:noFill/>
          <a:ln>
            <a:noFill/>
          </a:ln>
        </p:spPr>
        <p:txBody>
          <a:bodyPr lIns="91425" tIns="91425" rIns="91425" bIns="91425" anchor="t" anchorCtr="0">
            <a:noAutofit/>
          </a:bodyPr>
          <a:lstStyle/>
          <a:p>
            <a:pPr>
              <a:spcBef>
                <a:spcPts val="0"/>
              </a:spcBef>
              <a:buNone/>
            </a:pPr>
            <a:endParaRPr/>
          </a:p>
        </p:txBody>
      </p:sp>
      <p:sp>
        <p:nvSpPr>
          <p:cNvPr id="67" name="Shape 67"/>
          <p:cNvSpPr txBox="1"/>
          <p:nvPr/>
        </p:nvSpPr>
        <p:spPr>
          <a:xfrm>
            <a:off x="2130350" y="1063375"/>
            <a:ext cx="2126999" cy="2782500"/>
          </a:xfrm>
          <a:prstGeom prst="rect">
            <a:avLst/>
          </a:prstGeom>
          <a:noFill/>
          <a:ln>
            <a:noFill/>
          </a:ln>
        </p:spPr>
        <p:txBody>
          <a:bodyPr lIns="91425" tIns="91425" rIns="91425" bIns="91425" anchor="t" anchorCtr="0">
            <a:noAutofit/>
          </a:bodyPr>
          <a:lstStyle/>
          <a:p>
            <a:pPr>
              <a:spcBef>
                <a:spcPts val="0"/>
              </a:spcBef>
              <a:buNone/>
            </a:pPr>
            <a:r>
              <a:rPr lang="en">
                <a:latin typeface="Lobster"/>
                <a:ea typeface="Lobster"/>
                <a:cs typeface="Lobster"/>
                <a:sym typeface="Lobster"/>
              </a:rPr>
              <a:t>I chose this quote because I think it really stood out about coming together and being a family and having your family with you even if you don’t live with them you still are together.~Modupe</a:t>
            </a:r>
          </a:p>
        </p:txBody>
      </p:sp>
      <p:pic>
        <p:nvPicPr>
          <p:cNvPr id="68" name="Shape 68"/>
          <p:cNvPicPr preferRelativeResize="0"/>
          <p:nvPr/>
        </p:nvPicPr>
        <p:blipFill>
          <a:blip r:embed="rId5">
            <a:alphaModFix/>
          </a:blip>
          <a:stretch>
            <a:fillRect/>
          </a:stretch>
        </p:blipFill>
        <p:spPr>
          <a:xfrm>
            <a:off x="207625" y="2973434"/>
            <a:ext cx="1496106" cy="2136465"/>
          </a:xfrm>
          <a:prstGeom prst="rect">
            <a:avLst/>
          </a:prstGeom>
          <a:noFill/>
          <a:ln>
            <a:noFill/>
          </a:ln>
        </p:spPr>
      </p:pic>
      <p:sp>
        <p:nvSpPr>
          <p:cNvPr id="69" name="Shape 69"/>
          <p:cNvSpPr txBox="1"/>
          <p:nvPr/>
        </p:nvSpPr>
        <p:spPr>
          <a:xfrm>
            <a:off x="6551325" y="1733475"/>
            <a:ext cx="2592599" cy="2641500"/>
          </a:xfrm>
          <a:prstGeom prst="rect">
            <a:avLst/>
          </a:prstGeom>
          <a:noFill/>
          <a:ln>
            <a:noFill/>
          </a:ln>
        </p:spPr>
        <p:txBody>
          <a:bodyPr lIns="91425" tIns="91425" rIns="91425" bIns="91425" anchor="t" anchorCtr="0">
            <a:noAutofit/>
          </a:bodyPr>
          <a:lstStyle/>
          <a:p>
            <a:pPr rtl="0">
              <a:spcBef>
                <a:spcPts val="0"/>
              </a:spcBef>
              <a:buNone/>
            </a:pPr>
            <a:r>
              <a:rPr lang="en">
                <a:latin typeface="Lobster"/>
                <a:ea typeface="Lobster"/>
                <a:cs typeface="Lobster"/>
                <a:sym typeface="Lobster"/>
              </a:rPr>
              <a:t>This is a quote from Peace Locomotion: “ And when I am 21 and you're 18 I will still be your big brother and kind of the boss of you.</a:t>
            </a:r>
          </a:p>
          <a:p>
            <a:pPr rtl="0">
              <a:spcBef>
                <a:spcPts val="0"/>
              </a:spcBef>
              <a:buNone/>
            </a:pPr>
            <a:endParaRPr>
              <a:latin typeface="Lobster"/>
              <a:ea typeface="Lobster"/>
              <a:cs typeface="Lobster"/>
              <a:sym typeface="Lobster"/>
            </a:endParaRPr>
          </a:p>
          <a:p>
            <a:pPr>
              <a:spcBef>
                <a:spcPts val="0"/>
              </a:spcBef>
              <a:buNone/>
            </a:pPr>
            <a:r>
              <a:rPr lang="en">
                <a:latin typeface="Lobster"/>
                <a:ea typeface="Lobster"/>
                <a:cs typeface="Lobster"/>
                <a:sym typeface="Lobster"/>
              </a:rPr>
              <a:t>But I won’t be mean. If you want, we can still keep living in brooklyn												pg:3</a:t>
            </a:r>
          </a:p>
        </p:txBody>
      </p:sp>
      <p:pic>
        <p:nvPicPr>
          <p:cNvPr id="70" name="Shape 70"/>
          <p:cNvPicPr preferRelativeResize="0"/>
          <p:nvPr/>
        </p:nvPicPr>
        <p:blipFill>
          <a:blip r:embed="rId6">
            <a:alphaModFix/>
          </a:blip>
          <a:stretch>
            <a:fillRect/>
          </a:stretch>
        </p:blipFill>
        <p:spPr>
          <a:xfrm>
            <a:off x="4585050" y="1300400"/>
            <a:ext cx="1638575" cy="2641500"/>
          </a:xfrm>
          <a:prstGeom prst="rect">
            <a:avLst/>
          </a:prstGeom>
          <a:noFill/>
          <a:ln>
            <a:noFill/>
          </a:ln>
        </p:spPr>
      </p:pic>
      <p:sp>
        <p:nvSpPr>
          <p:cNvPr id="71" name="Shape 71"/>
          <p:cNvSpPr txBox="1"/>
          <p:nvPr/>
        </p:nvSpPr>
        <p:spPr>
          <a:xfrm>
            <a:off x="4574275" y="4065975"/>
            <a:ext cx="2173199" cy="1077600"/>
          </a:xfrm>
          <a:prstGeom prst="rect">
            <a:avLst/>
          </a:prstGeom>
          <a:noFill/>
          <a:ln>
            <a:noFill/>
          </a:ln>
        </p:spPr>
        <p:txBody>
          <a:bodyPr lIns="91425" tIns="91425" rIns="91425" bIns="91425" anchor="t" anchorCtr="0">
            <a:noAutofit/>
          </a:bodyPr>
          <a:lstStyle/>
          <a:p>
            <a:pPr>
              <a:spcBef>
                <a:spcPts val="0"/>
              </a:spcBef>
              <a:buNone/>
            </a:pPr>
            <a:r>
              <a:rPr lang="en">
                <a:latin typeface="Lobster Two"/>
                <a:ea typeface="Lobster Two"/>
                <a:cs typeface="Lobster Two"/>
                <a:sym typeface="Lobster Two"/>
              </a:rPr>
              <a:t>I chose this quote  because I thought that this is how much locomotion loves lili</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890388" y="1519900"/>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4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162150" y="227100"/>
            <a:ext cx="4313999" cy="857400"/>
          </a:xfrm>
          <a:prstGeom prst="rect">
            <a:avLst/>
          </a:prstGeom>
        </p:spPr>
        <p:txBody>
          <a:bodyPr lIns="91425" tIns="91425" rIns="91425" bIns="91425" anchor="b" anchorCtr="0">
            <a:noAutofit/>
          </a:bodyPr>
          <a:lstStyle/>
          <a:p>
            <a:pPr lvl="0" algn="ctr" rtl="0">
              <a:spcBef>
                <a:spcPts val="0"/>
              </a:spcBef>
              <a:buNone/>
            </a:pPr>
            <a:r>
              <a:rPr lang="en" sz="3000" b="0">
                <a:solidFill>
                  <a:srgbClr val="FFFFFF"/>
                </a:solidFill>
              </a:rPr>
              <a:t>This is the Rope</a:t>
            </a:r>
          </a:p>
        </p:txBody>
      </p:sp>
      <p:sp>
        <p:nvSpPr>
          <p:cNvPr id="77" name="Shape 77"/>
          <p:cNvSpPr txBox="1"/>
          <p:nvPr/>
        </p:nvSpPr>
        <p:spPr>
          <a:xfrm>
            <a:off x="527500" y="1184200"/>
            <a:ext cx="3759600" cy="3454499"/>
          </a:xfrm>
          <a:prstGeom prst="rect">
            <a:avLst/>
          </a:prstGeom>
          <a:noFill/>
          <a:ln>
            <a:noFill/>
          </a:ln>
        </p:spPr>
        <p:txBody>
          <a:bodyPr lIns="91425" tIns="91425" rIns="91425" bIns="91425" anchor="t" anchorCtr="0">
            <a:noAutofit/>
          </a:bodyPr>
          <a:lstStyle/>
          <a:p>
            <a:pPr lvl="0" rtl="0">
              <a:spcBef>
                <a:spcPts val="0"/>
              </a:spcBef>
              <a:buNone/>
            </a:pPr>
            <a:r>
              <a:rPr lang="en" sz="3000">
                <a:solidFill>
                  <a:srgbClr val="FFFFFF"/>
                </a:solidFill>
              </a:rPr>
              <a:t> </a:t>
            </a:r>
          </a:p>
        </p:txBody>
      </p:sp>
      <p:sp>
        <p:nvSpPr>
          <p:cNvPr id="78" name="Shape 78"/>
          <p:cNvSpPr txBox="1"/>
          <p:nvPr/>
        </p:nvSpPr>
        <p:spPr>
          <a:xfrm>
            <a:off x="3903225" y="2542975"/>
            <a:ext cx="4783499" cy="2600700"/>
          </a:xfrm>
          <a:prstGeom prst="rect">
            <a:avLst/>
          </a:prstGeom>
          <a:noFill/>
          <a:ln>
            <a:noFill/>
          </a:ln>
        </p:spPr>
        <p:txBody>
          <a:bodyPr lIns="91425" tIns="91425" rIns="91425" bIns="91425" anchor="t" anchorCtr="0">
            <a:noAutofit/>
          </a:bodyPr>
          <a:lstStyle/>
          <a:p>
            <a:pPr lvl="0" rtl="0">
              <a:spcBef>
                <a:spcPts val="0"/>
              </a:spcBef>
              <a:buNone/>
            </a:pPr>
            <a:r>
              <a:rPr lang="en" sz="3000">
                <a:solidFill>
                  <a:srgbClr val="FFFFFF"/>
                </a:solidFill>
              </a:rPr>
              <a:t>I chose it because I saw how the rope was on the piano holding the family memories (picture frames) together.- Amber</a:t>
            </a:r>
          </a:p>
        </p:txBody>
      </p:sp>
      <p:pic>
        <p:nvPicPr>
          <p:cNvPr id="79" name="Shape 79"/>
          <p:cNvPicPr preferRelativeResize="0"/>
          <p:nvPr/>
        </p:nvPicPr>
        <p:blipFill>
          <a:blip r:embed="rId6">
            <a:alphaModFix/>
          </a:blip>
          <a:stretch>
            <a:fillRect/>
          </a:stretch>
        </p:blipFill>
        <p:spPr>
          <a:xfrm>
            <a:off x="162151" y="1782675"/>
            <a:ext cx="3651299" cy="3019349"/>
          </a:xfrm>
          <a:prstGeom prst="rect">
            <a:avLst/>
          </a:prstGeom>
          <a:noFill/>
          <a:ln>
            <a:noFill/>
          </a:ln>
        </p:spPr>
      </p:pic>
      <p:sp>
        <p:nvSpPr>
          <p:cNvPr id="80" name="Shape 80"/>
          <p:cNvSpPr txBox="1"/>
          <p:nvPr/>
        </p:nvSpPr>
        <p:spPr>
          <a:xfrm>
            <a:off x="882841" y="2542974"/>
            <a:ext cx="2648528" cy="1731337"/>
          </a:xfrm>
          <a:prstGeom prst="rect">
            <a:avLst/>
          </a:prstGeom>
          <a:noFill/>
          <a:ln>
            <a:noFill/>
          </a:ln>
        </p:spPr>
        <p:txBody>
          <a:bodyPr lIns="91425" tIns="91425" rIns="91425" bIns="91425" anchor="t" anchorCtr="0">
            <a:noAutofit/>
          </a:bodyPr>
          <a:lstStyle/>
          <a:p>
            <a:pPr lvl="0" rtl="0">
              <a:spcBef>
                <a:spcPts val="0"/>
              </a:spcBef>
              <a:buClr>
                <a:schemeClr val="dk1"/>
              </a:buClr>
              <a:buFont typeface="Arial"/>
              <a:buNone/>
            </a:pPr>
            <a:endParaRPr sz="1200" dirty="0">
              <a:solidFill>
                <a:schemeClr val="lt1"/>
              </a:solidFill>
            </a:endParaRPr>
          </a:p>
          <a:p>
            <a:pPr lvl="0" rtl="0">
              <a:spcBef>
                <a:spcPts val="0"/>
              </a:spcBef>
              <a:buNone/>
            </a:pPr>
            <a:r>
              <a:rPr lang="en" sz="1800" dirty="0">
                <a:solidFill>
                  <a:srgbClr val="FF00FF"/>
                </a:solidFill>
                <a:latin typeface="Princess Sofia"/>
                <a:ea typeface="Princess Sofia"/>
                <a:cs typeface="Princess Sofia"/>
                <a:sym typeface="Princess Sofia"/>
              </a:rPr>
              <a:t> “This is the rope this rope holds all our family memories together on the piano.”</a:t>
            </a:r>
          </a:p>
        </p:txBody>
      </p:sp>
      <p:pic>
        <p:nvPicPr>
          <p:cNvPr id="81" name="Shape 81"/>
          <p:cNvPicPr preferRelativeResize="0"/>
          <p:nvPr/>
        </p:nvPicPr>
        <p:blipFill>
          <a:blip r:embed="rId7">
            <a:alphaModFix/>
          </a:blip>
          <a:stretch>
            <a:fillRect/>
          </a:stretch>
        </p:blipFill>
        <p:spPr>
          <a:xfrm rot="-5400000">
            <a:off x="4806099" y="-283549"/>
            <a:ext cx="2496149" cy="3328199"/>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967830" y="492793"/>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4000"/>
                                        <p:tgtEl>
                                          <p:spTgt spid="80"/>
                                        </p:tgtEl>
                                        <p:attrNameLst>
                                          <p:attrName>ppt_x</p:attrName>
                                        </p:attrNameLst>
                                      </p:cBhvr>
                                      <p:tavLst>
                                        <p:tav tm="0">
                                          <p:val>
                                            <p:strVal val="#ppt_x-1"/>
                                          </p:val>
                                        </p:tav>
                                        <p:tav tm="100000">
                                          <p:val>
                                            <p:strVal val="#ppt_x"/>
                                          </p:val>
                                        </p:tav>
                                      </p:tavLst>
                                    </p:anim>
                                  </p:childTnLst>
                                </p:cTn>
                              </p:par>
                              <p:par>
                                <p:cTn id="8" presetID="2" presetClass="entr" presetSubtype="1" fill="hold" nodeType="withEffect">
                                  <p:stCondLst>
                                    <p:cond delay="0"/>
                                  </p:stCondLst>
                                  <p:childTnLst>
                                    <p:set>
                                      <p:cBhvr>
                                        <p:cTn id="9" dur="1" fill="hold">
                                          <p:stCondLst>
                                            <p:cond delay="0"/>
                                          </p:stCondLst>
                                        </p:cTn>
                                        <p:tgtEl>
                                          <p:spTgt spid="81"/>
                                        </p:tgtEl>
                                        <p:attrNameLst>
                                          <p:attrName>style.visibility</p:attrName>
                                        </p:attrNameLst>
                                      </p:cBhvr>
                                      <p:to>
                                        <p:strVal val="visible"/>
                                      </p:to>
                                    </p:set>
                                    <p:anim calcmode="lin" valueType="num">
                                      <p:cBhvr additive="base">
                                        <p:cTn id="10" dur="5000"/>
                                        <p:tgtEl>
                                          <p:spTgt spid="81"/>
                                        </p:tgtEl>
                                        <p:attrNameLst>
                                          <p:attrName>ppt_y</p:attrName>
                                        </p:attrNameLst>
                                      </p:cBhvr>
                                      <p:tavLst>
                                        <p:tav tm="0">
                                          <p:val>
                                            <p:strVal val="#ppt_y-1"/>
                                          </p:val>
                                        </p:tav>
                                        <p:tav tm="100000">
                                          <p:val>
                                            <p:strVal val="#ppt_y"/>
                                          </p:val>
                                        </p:tav>
                                      </p:tavLst>
                                    </p:anim>
                                  </p:childTnLst>
                                </p:cTn>
                              </p:par>
                            </p:childTnLst>
                          </p:cTn>
                        </p:par>
                        <p:par>
                          <p:cTn id="11" fill="hold">
                            <p:stCondLst>
                              <p:cond delay="5000"/>
                            </p:stCondLst>
                            <p:childTnLst>
                              <p:par>
                                <p:cTn id="12" presetID="1" presetClass="mediacall" presetSubtype="0" fill="hold" nodeType="afterEffect">
                                  <p:stCondLst>
                                    <p:cond delay="0"/>
                                  </p:stCondLst>
                                  <p:childTnLst>
                                    <p:cmd type="call" cmd="playFrom(0.0)">
                                      <p:cBhvr>
                                        <p:cTn id="13" dur="235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457200" y="192578"/>
            <a:ext cx="8229600" cy="857400"/>
          </a:xfrm>
          <a:prstGeom prst="rect">
            <a:avLst/>
          </a:prstGeom>
        </p:spPr>
        <p:txBody>
          <a:bodyPr lIns="91425" tIns="91425" rIns="91425" bIns="91425" anchor="b" anchorCtr="0">
            <a:noAutofit/>
          </a:bodyPr>
          <a:lstStyle/>
          <a:p>
            <a:pPr lvl="0" rtl="0">
              <a:spcBef>
                <a:spcPts val="0"/>
              </a:spcBef>
              <a:buNone/>
            </a:pPr>
            <a:r>
              <a:rPr lang="en" dirty="0">
                <a:solidFill>
                  <a:srgbClr val="FFFFFF"/>
                </a:solidFill>
              </a:rPr>
              <a:t>This </a:t>
            </a:r>
            <a:r>
              <a:rPr lang="en-US" dirty="0" smtClean="0">
                <a:solidFill>
                  <a:srgbClr val="FFFFFF"/>
                </a:solidFill>
              </a:rPr>
              <a:t>I</a:t>
            </a:r>
            <a:r>
              <a:rPr lang="en" dirty="0" smtClean="0">
                <a:solidFill>
                  <a:srgbClr val="FFFFFF"/>
                </a:solidFill>
              </a:rPr>
              <a:t>s </a:t>
            </a:r>
            <a:r>
              <a:rPr lang="en" dirty="0">
                <a:solidFill>
                  <a:srgbClr val="FFFFFF"/>
                </a:solidFill>
              </a:rPr>
              <a:t>the </a:t>
            </a:r>
            <a:r>
              <a:rPr lang="en-US" dirty="0" smtClean="0">
                <a:solidFill>
                  <a:srgbClr val="FFFFFF"/>
                </a:solidFill>
              </a:rPr>
              <a:t>R</a:t>
            </a:r>
            <a:r>
              <a:rPr lang="en" dirty="0" smtClean="0">
                <a:solidFill>
                  <a:srgbClr val="FFFFFF"/>
                </a:solidFill>
              </a:rPr>
              <a:t>ope </a:t>
            </a:r>
            <a:r>
              <a:rPr lang="en" dirty="0">
                <a:solidFill>
                  <a:srgbClr val="FFFFFF"/>
                </a:solidFill>
              </a:rPr>
              <a:t>2</a:t>
            </a:r>
          </a:p>
        </p:txBody>
      </p:sp>
      <p:sp>
        <p:nvSpPr>
          <p:cNvPr id="87" name="Shape 87"/>
          <p:cNvSpPr txBox="1"/>
          <p:nvPr/>
        </p:nvSpPr>
        <p:spPr>
          <a:xfrm>
            <a:off x="569400" y="1242300"/>
            <a:ext cx="3298499" cy="2658900"/>
          </a:xfrm>
          <a:prstGeom prst="rect">
            <a:avLst/>
          </a:prstGeom>
          <a:noFill/>
          <a:ln>
            <a:noFill/>
          </a:ln>
        </p:spPr>
        <p:txBody>
          <a:bodyPr lIns="91425" tIns="91425" rIns="91425" bIns="91425" anchor="t" anchorCtr="0">
            <a:noAutofit/>
          </a:bodyPr>
          <a:lstStyle/>
          <a:p>
            <a:pPr lvl="0" rtl="0">
              <a:spcBef>
                <a:spcPts val="0"/>
              </a:spcBef>
              <a:buClr>
                <a:schemeClr val="dk1"/>
              </a:buClr>
              <a:buFont typeface="Arial"/>
              <a:buNone/>
            </a:pPr>
            <a:endParaRPr sz="3000">
              <a:solidFill>
                <a:schemeClr val="lt1"/>
              </a:solidFill>
            </a:endParaRPr>
          </a:p>
          <a:p>
            <a:pPr lvl="0" rtl="0">
              <a:spcBef>
                <a:spcPts val="0"/>
              </a:spcBef>
              <a:buNone/>
            </a:pPr>
            <a:endParaRPr/>
          </a:p>
        </p:txBody>
      </p:sp>
      <p:pic>
        <p:nvPicPr>
          <p:cNvPr id="88" name="Shape 88"/>
          <p:cNvPicPr preferRelativeResize="0"/>
          <p:nvPr/>
        </p:nvPicPr>
        <p:blipFill>
          <a:blip r:embed="rId6">
            <a:alphaModFix/>
          </a:blip>
          <a:stretch>
            <a:fillRect/>
          </a:stretch>
        </p:blipFill>
        <p:spPr>
          <a:xfrm>
            <a:off x="347800" y="1242300"/>
            <a:ext cx="3298500" cy="3298500"/>
          </a:xfrm>
          <a:prstGeom prst="rect">
            <a:avLst/>
          </a:prstGeom>
          <a:noFill/>
          <a:ln>
            <a:noFill/>
          </a:ln>
        </p:spPr>
      </p:pic>
      <p:sp>
        <p:nvSpPr>
          <p:cNvPr id="89" name="Shape 89"/>
          <p:cNvSpPr txBox="1"/>
          <p:nvPr/>
        </p:nvSpPr>
        <p:spPr>
          <a:xfrm>
            <a:off x="1185300" y="2198750"/>
            <a:ext cx="1783500" cy="1133100"/>
          </a:xfrm>
          <a:prstGeom prst="rect">
            <a:avLst/>
          </a:prstGeom>
          <a:noFill/>
          <a:ln>
            <a:noFill/>
          </a:ln>
        </p:spPr>
        <p:txBody>
          <a:bodyPr lIns="91425" tIns="91425" rIns="91425" bIns="91425" anchor="t" anchorCtr="0">
            <a:noAutofit/>
          </a:bodyPr>
          <a:lstStyle/>
          <a:p>
            <a:pPr lvl="0" rtl="0">
              <a:spcBef>
                <a:spcPts val="0"/>
              </a:spcBef>
              <a:buClr>
                <a:schemeClr val="dk1"/>
              </a:buClr>
              <a:buSzPct val="78571"/>
              <a:buFont typeface="Arial"/>
              <a:buNone/>
            </a:pPr>
            <a:r>
              <a:rPr lang="en">
                <a:solidFill>
                  <a:schemeClr val="lt1"/>
                </a:solidFill>
              </a:rPr>
              <a:t>“</a:t>
            </a:r>
            <a:r>
              <a:rPr lang="en"/>
              <a:t>This is the rope holding the sign saying “We Are All Family”</a:t>
            </a:r>
          </a:p>
        </p:txBody>
      </p:sp>
      <p:sp>
        <p:nvSpPr>
          <p:cNvPr id="90" name="Shape 90"/>
          <p:cNvSpPr txBox="1"/>
          <p:nvPr/>
        </p:nvSpPr>
        <p:spPr>
          <a:xfrm>
            <a:off x="5350600" y="377375"/>
            <a:ext cx="3049199" cy="2267400"/>
          </a:xfrm>
          <a:prstGeom prst="rect">
            <a:avLst/>
          </a:prstGeom>
          <a:noFill/>
          <a:ln>
            <a:noFill/>
          </a:ln>
        </p:spPr>
        <p:txBody>
          <a:bodyPr lIns="91425" tIns="91425" rIns="91425" bIns="91425" anchor="t" anchorCtr="0">
            <a:noAutofit/>
          </a:bodyPr>
          <a:lstStyle/>
          <a:p>
            <a:pPr lvl="0" rtl="0">
              <a:spcBef>
                <a:spcPts val="0"/>
              </a:spcBef>
              <a:buNone/>
            </a:pPr>
            <a:r>
              <a:rPr lang="en"/>
              <a:t>I chose it because it is where everyone communicates. The kids from the next generation will know, this is what we laughed on...it makes memories that can be shared at the reunion. (Aija)</a:t>
            </a:r>
          </a:p>
        </p:txBody>
      </p:sp>
      <p:pic>
        <p:nvPicPr>
          <p:cNvPr id="91" name="Shape 91"/>
          <p:cNvPicPr preferRelativeResize="0"/>
          <p:nvPr/>
        </p:nvPicPr>
        <p:blipFill>
          <a:blip r:embed="rId7">
            <a:alphaModFix/>
          </a:blip>
          <a:stretch>
            <a:fillRect/>
          </a:stretch>
        </p:blipFill>
        <p:spPr>
          <a:xfrm>
            <a:off x="5077275" y="2327175"/>
            <a:ext cx="3414674" cy="256100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447972" y="1758950"/>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withEffect">
                                  <p:stCondLst>
                                    <p:cond delay="0"/>
                                  </p:stCondLst>
                                  <p:childTnLst>
                                    <p:anim calcmode="lin" valueType="num">
                                      <p:cBhvr additive="base">
                                        <p:cTn id="6" dur="5000"/>
                                        <p:tgtEl>
                                          <p:spTgt spid="89"/>
                                        </p:tgtEl>
                                        <p:attrNameLst>
                                          <p:attrName>ppt_y</p:attrName>
                                        </p:attrNameLst>
                                      </p:cBhvr>
                                      <p:tavLst>
                                        <p:tav tm="0">
                                          <p:val>
                                            <p:strVal val="#ppt_y"/>
                                          </p:val>
                                        </p:tav>
                                        <p:tav tm="100000">
                                          <p:val>
                                            <p:strVal val="#ppt_y+1"/>
                                          </p:val>
                                        </p:tav>
                                      </p:tavLst>
                                    </p:anim>
                                    <p:set>
                                      <p:cBhvr>
                                        <p:cTn id="7" dur="1" fill="hold">
                                          <p:stCondLst>
                                            <p:cond delay="5000"/>
                                          </p:stCondLst>
                                        </p:cTn>
                                        <p:tgtEl>
                                          <p:spTgt spid="89"/>
                                        </p:tgtEl>
                                        <p:attrNameLst>
                                          <p:attrName>style.visibility</p:attrName>
                                        </p:attrNameLst>
                                      </p:cBhvr>
                                      <p:to>
                                        <p:strVal val="hidden"/>
                                      </p:to>
                                    </p:set>
                                  </p:childTnLst>
                                </p:cTn>
                              </p:par>
                            </p:childTnLst>
                          </p:cTn>
                        </p:par>
                        <p:par>
                          <p:cTn id="8" fill="hold">
                            <p:stCondLst>
                              <p:cond delay="5001"/>
                            </p:stCondLst>
                            <p:childTnLst>
                              <p:par>
                                <p:cTn id="9" presetID="1" presetClass="mediacall" presetSubtype="0" fill="hold" nodeType="afterEffect">
                                  <p:stCondLst>
                                    <p:cond delay="0"/>
                                  </p:stCondLst>
                                  <p:childTnLst>
                                    <p:cmd type="call" cmd="playFrom(0.0)">
                                      <p:cBhvr>
                                        <p:cTn id="10" dur="236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254150" y="218053"/>
            <a:ext cx="8229600" cy="857400"/>
          </a:xfrm>
          <a:prstGeom prst="rect">
            <a:avLst/>
          </a:prstGeom>
        </p:spPr>
        <p:txBody>
          <a:bodyPr lIns="91425" tIns="91425" rIns="91425" bIns="91425" anchor="b" anchorCtr="0">
            <a:noAutofit/>
          </a:bodyPr>
          <a:lstStyle/>
          <a:p>
            <a:pPr lvl="0" rtl="0">
              <a:spcBef>
                <a:spcPts val="0"/>
              </a:spcBef>
              <a:buNone/>
            </a:pPr>
            <a:endParaRPr/>
          </a:p>
        </p:txBody>
      </p:sp>
      <p:sp>
        <p:nvSpPr>
          <p:cNvPr id="97" name="Shape 97"/>
          <p:cNvSpPr/>
          <p:nvPr/>
        </p:nvSpPr>
        <p:spPr>
          <a:xfrm>
            <a:off x="254150" y="278350"/>
            <a:ext cx="36299" cy="193499"/>
          </a:xfrm>
          <a:prstGeom prst="horizontalScroll">
            <a:avLst>
              <a:gd name="adj" fmla="val 12500"/>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98" name="Shape 98"/>
          <p:cNvSpPr/>
          <p:nvPr/>
        </p:nvSpPr>
        <p:spPr>
          <a:xfrm>
            <a:off x="254150" y="17500"/>
            <a:ext cx="8362800" cy="1258499"/>
          </a:xfrm>
          <a:prstGeom prst="horizontalScroll">
            <a:avLst>
              <a:gd name="adj" fmla="val 12500"/>
            </a:avLst>
          </a:prstGeom>
          <a:solidFill>
            <a:srgbClr val="FF9900"/>
          </a:solidFill>
          <a:ln w="19050" cap="flat">
            <a:solidFill>
              <a:srgbClr val="00FF00"/>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 sz="3600">
                <a:latin typeface="Lobster Two"/>
                <a:ea typeface="Lobster Two"/>
                <a:cs typeface="Lobster Two"/>
                <a:sym typeface="Lobster Two"/>
              </a:rPr>
              <a:t>The Other Side</a:t>
            </a:r>
          </a:p>
        </p:txBody>
      </p:sp>
      <p:pic>
        <p:nvPicPr>
          <p:cNvPr id="99" name="Shape 99"/>
          <p:cNvPicPr preferRelativeResize="0"/>
          <p:nvPr/>
        </p:nvPicPr>
        <p:blipFill>
          <a:blip r:embed="rId6">
            <a:alphaModFix/>
          </a:blip>
          <a:stretch>
            <a:fillRect/>
          </a:stretch>
        </p:blipFill>
        <p:spPr>
          <a:xfrm>
            <a:off x="6771675" y="1135075"/>
            <a:ext cx="1791149" cy="1258499"/>
          </a:xfrm>
          <a:prstGeom prst="rect">
            <a:avLst/>
          </a:prstGeom>
          <a:noFill/>
          <a:ln>
            <a:noFill/>
          </a:ln>
        </p:spPr>
      </p:pic>
      <p:sp>
        <p:nvSpPr>
          <p:cNvPr id="100" name="Shape 100"/>
          <p:cNvSpPr/>
          <p:nvPr/>
        </p:nvSpPr>
        <p:spPr>
          <a:xfrm>
            <a:off x="59625" y="3286450"/>
            <a:ext cx="5643300" cy="1766999"/>
          </a:xfrm>
          <a:prstGeom prst="ellipseRibbon2">
            <a:avLst>
              <a:gd name="adj1" fmla="val 25000"/>
              <a:gd name="adj2" fmla="val 50000"/>
              <a:gd name="adj3" fmla="val 12500"/>
            </a:avLst>
          </a:prstGeom>
          <a:solidFill>
            <a:schemeClr val="lt2"/>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endParaRPr/>
          </a:p>
        </p:txBody>
      </p:sp>
      <p:sp>
        <p:nvSpPr>
          <p:cNvPr id="101" name="Shape 101"/>
          <p:cNvSpPr txBox="1"/>
          <p:nvPr/>
        </p:nvSpPr>
        <p:spPr>
          <a:xfrm>
            <a:off x="1456603" y="3120068"/>
            <a:ext cx="2797422" cy="2187600"/>
          </a:xfrm>
          <a:prstGeom prst="rect">
            <a:avLst/>
          </a:prstGeom>
          <a:noFill/>
          <a:ln>
            <a:noFill/>
          </a:ln>
        </p:spPr>
        <p:txBody>
          <a:bodyPr lIns="91425" tIns="91425" rIns="91425" bIns="91425" anchor="t" anchorCtr="0">
            <a:noAutofit/>
          </a:bodyPr>
          <a:lstStyle/>
          <a:p>
            <a:pPr algn="ctr" rtl="0">
              <a:spcBef>
                <a:spcPts val="0"/>
              </a:spcBef>
              <a:buNone/>
            </a:pPr>
            <a:endParaRPr sz="1200" dirty="0">
              <a:latin typeface="Lobster Two"/>
              <a:ea typeface="Lobster Two"/>
              <a:cs typeface="Lobster Two"/>
              <a:sym typeface="Lobster Two"/>
            </a:endParaRPr>
          </a:p>
          <a:p>
            <a:pPr>
              <a:spcBef>
                <a:spcPts val="0"/>
              </a:spcBef>
              <a:buNone/>
            </a:pPr>
            <a:r>
              <a:rPr lang="en" sz="1200" dirty="0">
                <a:latin typeface="Lobster Two"/>
                <a:ea typeface="Lobster Two"/>
                <a:cs typeface="Lobster Two"/>
                <a:sym typeface="Lobster Two"/>
              </a:rPr>
              <a:t>“One day sandra and them were jumping  rope  near the fence and we asked if we could play.”I don’t care,” sandra said. and we jumped , sandra and me were partners, the way we used to be.”</a:t>
            </a:r>
          </a:p>
        </p:txBody>
      </p:sp>
      <p:pic>
        <p:nvPicPr>
          <p:cNvPr id="102" name="Shape 102"/>
          <p:cNvPicPr preferRelativeResize="0"/>
          <p:nvPr/>
        </p:nvPicPr>
        <p:blipFill>
          <a:blip r:embed="rId7">
            <a:alphaModFix/>
          </a:blip>
          <a:stretch>
            <a:fillRect/>
          </a:stretch>
        </p:blipFill>
        <p:spPr>
          <a:xfrm>
            <a:off x="1456602" y="1276000"/>
            <a:ext cx="2673474" cy="2005099"/>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045273" y="1276000"/>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childTnLst>
                                </p:cTn>
                              </p:par>
                              <p:par>
                                <p:cTn id="8" presetID="2" presetClass="exit" presetSubtype="2" fill="hold" nodeType="withEffect">
                                  <p:stCondLst>
                                    <p:cond delay="0"/>
                                  </p:stCondLst>
                                  <p:childTnLst>
                                    <p:anim calcmode="lin" valueType="num">
                                      <p:cBhvr additive="base">
                                        <p:cTn id="9" dur="1000"/>
                                        <p:tgtEl>
                                          <p:spTgt spid="99"/>
                                        </p:tgtEl>
                                        <p:attrNameLst>
                                          <p:attrName>ppt_x</p:attrName>
                                        </p:attrNameLst>
                                      </p:cBhvr>
                                      <p:tavLst>
                                        <p:tav tm="0">
                                          <p:val>
                                            <p:strVal val="#ppt_x"/>
                                          </p:val>
                                        </p:tav>
                                        <p:tav tm="100000">
                                          <p:val>
                                            <p:strVal val="#ppt_x+1"/>
                                          </p:val>
                                        </p:tav>
                                      </p:tavLst>
                                    </p:anim>
                                    <p:set>
                                      <p:cBhvr>
                                        <p:cTn id="10" dur="1" fill="hold">
                                          <p:stCondLst>
                                            <p:cond delay="1000"/>
                                          </p:stCondLst>
                                        </p:cTn>
                                        <p:tgtEl>
                                          <p:spTgt spid="99"/>
                                        </p:tgtEl>
                                        <p:attrNameLst>
                                          <p:attrName>style.visibility</p:attrName>
                                        </p:attrNameLst>
                                      </p:cBhvr>
                                      <p:to>
                                        <p:strVal val="hidden"/>
                                      </p:to>
                                    </p:set>
                                  </p:childTnLst>
                                </p:cTn>
                              </p:par>
                            </p:childTnLst>
                          </p:cTn>
                        </p:par>
                        <p:par>
                          <p:cTn id="11" fill="hold">
                            <p:stCondLst>
                              <p:cond delay="1001"/>
                            </p:stCondLst>
                            <p:childTnLst>
                              <p:par>
                                <p:cTn id="12" presetID="1" presetClass="mediacall" presetSubtype="0" fill="hold" nodeType="afterEffect">
                                  <p:stCondLst>
                                    <p:cond delay="0"/>
                                  </p:stCondLst>
                                  <p:childTnLst>
                                    <p:cmd type="call" cmd="playFrom(0.0)">
                                      <p:cBhvr>
                                        <p:cTn id="13" dur="1762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457200" y="306928"/>
            <a:ext cx="8229600" cy="857400"/>
          </a:xfrm>
          <a:prstGeom prst="rect">
            <a:avLst/>
          </a:prstGeom>
          <a:solidFill>
            <a:srgbClr val="FF1FBA">
              <a:alpha val="75380"/>
            </a:srgbClr>
          </a:solidFill>
        </p:spPr>
        <p:txBody>
          <a:bodyPr lIns="91425" tIns="91425" rIns="91425" bIns="91425" anchor="b" anchorCtr="0">
            <a:noAutofit/>
          </a:bodyPr>
          <a:lstStyle/>
          <a:p>
            <a:pPr lvl="0" rtl="0">
              <a:spcBef>
                <a:spcPts val="0"/>
              </a:spcBef>
              <a:buNone/>
            </a:pPr>
            <a:endParaRPr dirty="0"/>
          </a:p>
          <a:p>
            <a:pPr lvl="0" rtl="0">
              <a:spcBef>
                <a:spcPts val="0"/>
              </a:spcBef>
              <a:buNone/>
            </a:pPr>
            <a:r>
              <a:rPr lang="en" dirty="0"/>
              <a:t>My Connection</a:t>
            </a:r>
            <a:r>
              <a:rPr lang="en" dirty="0" smtClean="0"/>
              <a:t>:</a:t>
            </a:r>
            <a:r>
              <a:rPr lang="en-US" dirty="0" smtClean="0"/>
              <a:t> </a:t>
            </a:r>
            <a:r>
              <a:rPr lang="en" dirty="0" smtClean="0"/>
              <a:t>By </a:t>
            </a:r>
            <a:r>
              <a:rPr lang="en" dirty="0"/>
              <a:t>Aija</a:t>
            </a:r>
          </a:p>
        </p:txBody>
      </p:sp>
      <p:sp>
        <p:nvSpPr>
          <p:cNvPr id="108" name="Shape 108"/>
          <p:cNvSpPr/>
          <p:nvPr/>
        </p:nvSpPr>
        <p:spPr>
          <a:xfrm>
            <a:off x="2691200" y="3099900"/>
            <a:ext cx="2870399" cy="2043600"/>
          </a:xfrm>
          <a:prstGeom prst="heart">
            <a:avLst/>
          </a:prstGeom>
          <a:solidFill>
            <a:srgbClr val="C334FF"/>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 sz="1100">
                <a:solidFill>
                  <a:schemeClr val="dk1"/>
                </a:solidFill>
                <a:latin typeface="Lobster Two"/>
                <a:ea typeface="Lobster Two"/>
                <a:cs typeface="Lobster Two"/>
                <a:sym typeface="Lobster Two"/>
              </a:rPr>
              <a:t>My family and I talk about my identity and personality to create who I am, so I know who I am.</a:t>
            </a:r>
            <a:r>
              <a:rPr lang="en" sz="1100">
                <a:solidFill>
                  <a:schemeClr val="dk1"/>
                </a:solidFill>
              </a:rPr>
              <a:t> </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153692" y="1933050"/>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0"/>
                                        <p:tgtEl>
                                          <p:spTgt spid="108"/>
                                        </p:tgtEl>
                                      </p:cBhvr>
                                    </p:animEffect>
                                    <p:set>
                                      <p:cBhvr>
                                        <p:cTn id="7" dur="1" fill="hold">
                                          <p:stCondLst>
                                            <p:cond delay="5000"/>
                                          </p:stCondLst>
                                        </p:cTn>
                                        <p:tgtEl>
                                          <p:spTgt spid="108"/>
                                        </p:tgtEl>
                                        <p:attrNameLst>
                                          <p:attrName>style.visibility</p:attrName>
                                        </p:attrNameLst>
                                      </p:cBhvr>
                                      <p:to>
                                        <p:strVal val="hidden"/>
                                      </p:to>
                                    </p:set>
                                  </p:childTnLst>
                                </p:cTn>
                              </p:par>
                              <p:par>
                                <p:cTn id="8" presetID="23" presetClass="entr" presetSubtype="16"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 calcmode="lin" valueType="num">
                                      <p:cBhvr additive="base">
                                        <p:cTn id="10" dur="5000"/>
                                        <p:tgtEl>
                                          <p:spTgt spid="107"/>
                                        </p:tgtEl>
                                        <p:attrNameLst>
                                          <p:attrName>ppt_w</p:attrName>
                                        </p:attrNameLst>
                                      </p:cBhvr>
                                      <p:tavLst>
                                        <p:tav tm="0">
                                          <p:val>
                                            <p:strVal val="0"/>
                                          </p:val>
                                        </p:tav>
                                        <p:tav tm="100000">
                                          <p:val>
                                            <p:strVal val="#ppt_w"/>
                                          </p:val>
                                        </p:tav>
                                      </p:tavLst>
                                    </p:anim>
                                    <p:anim calcmode="lin" valueType="num">
                                      <p:cBhvr additive="base">
                                        <p:cTn id="11" dur="5000"/>
                                        <p:tgtEl>
                                          <p:spTgt spid="107"/>
                                        </p:tgtEl>
                                        <p:attrNameLst>
                                          <p:attrName>ppt_h</p:attrName>
                                        </p:attrNameLst>
                                      </p:cBhvr>
                                      <p:tavLst>
                                        <p:tav tm="0">
                                          <p:val>
                                            <p:strVal val="0"/>
                                          </p:val>
                                        </p:tav>
                                        <p:tav tm="100000">
                                          <p:val>
                                            <p:strVal val="#ppt_h"/>
                                          </p:val>
                                        </p:tav>
                                      </p:tavLst>
                                    </p:anim>
                                  </p:childTnLst>
                                </p:cTn>
                              </p:par>
                            </p:childTnLst>
                          </p:cTn>
                        </p:par>
                        <p:par>
                          <p:cTn id="12" fill="hold">
                            <p:stCondLst>
                              <p:cond delay="5001"/>
                            </p:stCondLst>
                            <p:childTnLst>
                              <p:par>
                                <p:cTn id="13" presetID="1" presetClass="mediacall" presetSubtype="0" fill="hold" nodeType="afterEffect">
                                  <p:stCondLst>
                                    <p:cond delay="0"/>
                                  </p:stCondLst>
                                  <p:childTnLst>
                                    <p:cmd type="call" cmd="playFrom(0.0)">
                                      <p:cBhvr>
                                        <p:cTn id="14" dur="166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457200" y="159578"/>
            <a:ext cx="8229600" cy="857400"/>
          </a:xfrm>
          <a:prstGeom prst="rect">
            <a:avLst/>
          </a:prstGeom>
        </p:spPr>
        <p:txBody>
          <a:bodyPr lIns="91425" tIns="91425" rIns="91425" bIns="91425" anchor="b" anchorCtr="0">
            <a:noAutofit/>
          </a:bodyPr>
          <a:lstStyle/>
          <a:p>
            <a:pPr>
              <a:spcBef>
                <a:spcPts val="0"/>
              </a:spcBef>
              <a:buNone/>
            </a:pPr>
            <a:r>
              <a:rPr lang="en" sz="3000">
                <a:solidFill>
                  <a:srgbClr val="FF00FF"/>
                </a:solidFill>
                <a:latin typeface="Playball"/>
                <a:ea typeface="Playball"/>
                <a:cs typeface="Playball"/>
                <a:sym typeface="Playball"/>
              </a:rPr>
              <a:t>My Family (Aija)</a:t>
            </a:r>
          </a:p>
        </p:txBody>
      </p:sp>
      <p:pic>
        <p:nvPicPr>
          <p:cNvPr id="114" name="Shape 114"/>
          <p:cNvPicPr preferRelativeResize="0"/>
          <p:nvPr/>
        </p:nvPicPr>
        <p:blipFill rotWithShape="1">
          <a:blip r:embed="rId5">
            <a:alphaModFix/>
          </a:blip>
          <a:srcRect l="50892" t="24686" r="15612" b="8628"/>
          <a:stretch/>
        </p:blipFill>
        <p:spPr>
          <a:xfrm rot="1419474">
            <a:off x="5661475" y="639562"/>
            <a:ext cx="2588100" cy="3864374"/>
          </a:xfrm>
          <a:prstGeom prst="rect">
            <a:avLst/>
          </a:prstGeom>
          <a:noFill/>
          <a:ln>
            <a:noFill/>
          </a:ln>
        </p:spPr>
      </p:pic>
      <p:pic>
        <p:nvPicPr>
          <p:cNvPr id="115" name="Shape 115"/>
          <p:cNvPicPr preferRelativeResize="0"/>
          <p:nvPr/>
        </p:nvPicPr>
        <p:blipFill rotWithShape="1">
          <a:blip r:embed="rId6">
            <a:alphaModFix/>
          </a:blip>
          <a:srcRect l="5129" t="7395" r="33370" b="3826"/>
          <a:stretch/>
        </p:blipFill>
        <p:spPr>
          <a:xfrm rot="-1531639">
            <a:off x="195549" y="1631274"/>
            <a:ext cx="2401225" cy="3148499"/>
          </a:xfrm>
          <a:prstGeom prst="rect">
            <a:avLst/>
          </a:prstGeom>
          <a:noFill/>
          <a:ln>
            <a:noFill/>
          </a:ln>
        </p:spPr>
      </p:pic>
      <p:sp>
        <p:nvSpPr>
          <p:cNvPr id="116" name="Shape 116"/>
          <p:cNvSpPr txBox="1"/>
          <p:nvPr/>
        </p:nvSpPr>
        <p:spPr>
          <a:xfrm>
            <a:off x="3157975" y="1140925"/>
            <a:ext cx="2888400" cy="2749799"/>
          </a:xfrm>
          <a:prstGeom prst="rect">
            <a:avLst/>
          </a:prstGeom>
          <a:noFill/>
          <a:ln>
            <a:noFill/>
          </a:ln>
        </p:spPr>
        <p:txBody>
          <a:bodyPr lIns="91425" tIns="91425" rIns="91425" bIns="91425" anchor="t" anchorCtr="0">
            <a:noAutofit/>
          </a:bodyPr>
          <a:lstStyle/>
          <a:p>
            <a:pPr>
              <a:spcBef>
                <a:spcPts val="0"/>
              </a:spcBef>
              <a:buNone/>
            </a:pPr>
            <a:endParaRPr/>
          </a:p>
        </p:txBody>
      </p:sp>
      <p:sp>
        <p:nvSpPr>
          <p:cNvPr id="117" name="Shape 117"/>
          <p:cNvSpPr/>
          <p:nvPr/>
        </p:nvSpPr>
        <p:spPr>
          <a:xfrm>
            <a:off x="2183873" y="951025"/>
            <a:ext cx="3473151" cy="2324099"/>
          </a:xfrm>
          <a:prstGeom prst="heart">
            <a:avLst/>
          </a:prstGeom>
          <a:solidFill>
            <a:srgbClr val="C334FF"/>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 sz="1800" dirty="0">
                <a:latin typeface="Playball"/>
                <a:ea typeface="Playball"/>
                <a:cs typeface="Playball"/>
                <a:sym typeface="Playball"/>
              </a:rPr>
              <a:t>My family and I talk about my identity, and personality to create who I am, so I know who I am.</a:t>
            </a:r>
            <a:r>
              <a:rPr lang="en" sz="1200" dirty="0">
                <a:latin typeface="Playball"/>
                <a:ea typeface="Playball"/>
                <a:cs typeface="Playball"/>
                <a:sym typeface="Playball"/>
              </a:rPr>
              <a:t> </a:t>
            </a:r>
            <a:r>
              <a:rPr lang="en" dirty="0">
                <a:solidFill>
                  <a:srgbClr val="FFFFFF"/>
                </a:solidFill>
                <a:latin typeface="Playball"/>
                <a:ea typeface="Playball"/>
                <a:cs typeface="Playball"/>
                <a:sym typeface="Playball"/>
              </a:rPr>
              <a:t> </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215645" y="1016978"/>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additive="base">
                                        <p:cTn id="7" dur="5000"/>
                                        <p:tgtEl>
                                          <p:spTgt spid="114"/>
                                        </p:tgtEl>
                                        <p:attrNameLst>
                                          <p:attrName>ppt_x</p:attrName>
                                        </p:attrNameLst>
                                      </p:cBhvr>
                                      <p:tavLst>
                                        <p:tav tm="0">
                                          <p:val>
                                            <p:strVal val="#ppt_x-1"/>
                                          </p:val>
                                        </p:tav>
                                        <p:tav tm="100000">
                                          <p:val>
                                            <p:strVal val="#ppt_x"/>
                                          </p:val>
                                        </p:tav>
                                      </p:tavLst>
                                    </p:anim>
                                  </p:childTnLst>
                                </p:cTn>
                              </p:par>
                              <p:par>
                                <p:cTn id="8" presetID="23" presetClass="entr" presetSubtype="16" fill="hold" nodeType="withEffect">
                                  <p:stCondLst>
                                    <p:cond delay="0"/>
                                  </p:stCondLst>
                                  <p:childTnLst>
                                    <p:set>
                                      <p:cBhvr>
                                        <p:cTn id="9" dur="1" fill="hold">
                                          <p:stCondLst>
                                            <p:cond delay="0"/>
                                          </p:stCondLst>
                                        </p:cTn>
                                        <p:tgtEl>
                                          <p:spTgt spid="115"/>
                                        </p:tgtEl>
                                        <p:attrNameLst>
                                          <p:attrName>style.visibility</p:attrName>
                                        </p:attrNameLst>
                                      </p:cBhvr>
                                      <p:to>
                                        <p:strVal val="visible"/>
                                      </p:to>
                                    </p:set>
                                    <p:anim calcmode="lin" valueType="num">
                                      <p:cBhvr additive="base">
                                        <p:cTn id="10" dur="5000"/>
                                        <p:tgtEl>
                                          <p:spTgt spid="115"/>
                                        </p:tgtEl>
                                        <p:attrNameLst>
                                          <p:attrName>ppt_w</p:attrName>
                                        </p:attrNameLst>
                                      </p:cBhvr>
                                      <p:tavLst>
                                        <p:tav tm="0">
                                          <p:val>
                                            <p:strVal val="0"/>
                                          </p:val>
                                        </p:tav>
                                        <p:tav tm="100000">
                                          <p:val>
                                            <p:strVal val="#ppt_w"/>
                                          </p:val>
                                        </p:tav>
                                      </p:tavLst>
                                    </p:anim>
                                    <p:anim calcmode="lin" valueType="num">
                                      <p:cBhvr additive="base">
                                        <p:cTn id="11" dur="5000"/>
                                        <p:tgtEl>
                                          <p:spTgt spid="115"/>
                                        </p:tgtEl>
                                        <p:attrNameLst>
                                          <p:attrName>ppt_h</p:attrName>
                                        </p:attrNameLst>
                                      </p:cBhvr>
                                      <p:tavLst>
                                        <p:tav tm="0">
                                          <p:val>
                                            <p:strVal val="0"/>
                                          </p:val>
                                        </p:tav>
                                        <p:tav tm="100000">
                                          <p:val>
                                            <p:strVal val="#ppt_h"/>
                                          </p:val>
                                        </p:tav>
                                      </p:tavLst>
                                    </p:anim>
                                  </p:childTnLst>
                                </p:cTn>
                              </p:par>
                            </p:childTnLst>
                          </p:cTn>
                        </p:par>
                        <p:par>
                          <p:cTn id="12" fill="hold">
                            <p:stCondLst>
                              <p:cond delay="5000"/>
                            </p:stCondLst>
                            <p:childTnLst>
                              <p:par>
                                <p:cTn id="13" presetID="1" presetClass="mediacall" presetSubtype="0" fill="hold" nodeType="afterEffect">
                                  <p:stCondLst>
                                    <p:cond delay="0"/>
                                  </p:stCondLst>
                                  <p:childTnLst>
                                    <p:cmd type="call" cmd="playFrom(0.0)">
                                      <p:cBhvr>
                                        <p:cTn id="14" dur="177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1307</Words>
  <Application>Microsoft Macintosh PowerPoint</Application>
  <PresentationFormat>On-screen Show (16:9)</PresentationFormat>
  <Paragraphs>73</Paragraphs>
  <Slides>13</Slides>
  <Notes>13</Notes>
  <HiddenSlides>0</HiddenSlides>
  <MMClips>14</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simple-light</vt:lpstr>
      <vt:lpstr>Family Creates who you Are </vt:lpstr>
      <vt:lpstr>Family</vt:lpstr>
      <vt:lpstr>Locomotion &amp; Peace  Locomotion</vt:lpstr>
      <vt:lpstr>  Locomotion  And Peace Locomotion</vt:lpstr>
      <vt:lpstr>This is the Rope</vt:lpstr>
      <vt:lpstr>This Is the Rope 2</vt:lpstr>
      <vt:lpstr>PowerPoint Presentation</vt:lpstr>
      <vt:lpstr> My Connection: By Aija</vt:lpstr>
      <vt:lpstr>My Family (Aija)</vt:lpstr>
      <vt:lpstr>PowerPoint Presentation</vt:lpstr>
      <vt:lpstr>My family  by: Amber</vt:lpstr>
      <vt:lpstr>PowerPoint Presentation</vt:lpstr>
      <vt:lpstr>We are Family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Creates who you Are </dc:title>
  <cp:lastModifiedBy>Roberta Makely</cp:lastModifiedBy>
  <cp:revision>3</cp:revision>
  <dcterms:modified xsi:type="dcterms:W3CDTF">2015-05-19T21:45:25Z</dcterms:modified>
</cp:coreProperties>
</file>